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4" r:id="rId9"/>
    <p:sldId id="263"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1" autoAdjust="0"/>
    <p:restoredTop sz="94660"/>
  </p:normalViewPr>
  <p:slideViewPr>
    <p:cSldViewPr>
      <p:cViewPr varScale="1">
        <p:scale>
          <a:sx n="45" d="100"/>
          <a:sy n="45" d="100"/>
        </p:scale>
        <p:origin x="-124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図形 1"/>
          <p:cNvSpPr>
            <a:spLocks noGrp="1"/>
          </p:cNvSpPr>
          <p:nvPr>
            <p:ph type="ctrTitle"/>
          </p:nvPr>
        </p:nvSpPr>
        <p:spPr>
          <a:xfrm>
            <a:off x="928662" y="1928803"/>
            <a:ext cx="7172348" cy="1470025"/>
          </a:xfrm>
        </p:spPr>
        <p:txBody>
          <a:bodyPr/>
          <a:lstStyle/>
          <a:p>
            <a:r>
              <a:rPr kumimoji="1" lang="en-US" altLang="ja-JP" smtClean="0"/>
              <a:t>Click to edit Master title style</a:t>
            </a:r>
            <a:endParaRPr kumimoji="1" lang="ja-JP" altLang="en-US" dirty="0"/>
          </a:p>
        </p:txBody>
      </p:sp>
      <p:sp>
        <p:nvSpPr>
          <p:cNvPr id="8" name="図形 7"/>
          <p:cNvSpPr>
            <a:spLocks noGrp="1"/>
          </p:cNvSpPr>
          <p:nvPr>
            <p:ph type="subTitle" idx="1"/>
          </p:nvPr>
        </p:nvSpPr>
        <p:spPr>
          <a:xfrm>
            <a:off x="1371600" y="3643314"/>
            <a:ext cx="6400800" cy="1285884"/>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smtClean="0"/>
              <a:t>Click to edit Master subtitle style</a:t>
            </a:r>
            <a:endParaRPr kumimoji="1" lang="ja-JP" altLang="en-US" dirty="0"/>
          </a:p>
        </p:txBody>
      </p:sp>
      <p:sp>
        <p:nvSpPr>
          <p:cNvPr id="12" name="図形 11"/>
          <p:cNvSpPr>
            <a:spLocks noGrp="1"/>
          </p:cNvSpPr>
          <p:nvPr>
            <p:ph type="dt" sz="half" idx="10"/>
          </p:nvPr>
        </p:nvSpPr>
        <p:spPr/>
        <p:txBody>
          <a:bodyPr/>
          <a:lstStyle/>
          <a:p>
            <a:fld id="{D8CB9603-887B-435A-B9E7-9FC9085D2C8F}" type="datetimeFigureOut">
              <a:rPr lang="en-US" smtClean="0"/>
              <a:pPr/>
              <a:t>5/14/2012</a:t>
            </a:fld>
            <a:endParaRPr lang="en-US"/>
          </a:p>
        </p:txBody>
      </p:sp>
      <p:sp>
        <p:nvSpPr>
          <p:cNvPr id="11" name="図形 10"/>
          <p:cNvSpPr>
            <a:spLocks noGrp="1"/>
          </p:cNvSpPr>
          <p:nvPr>
            <p:ph type="ftr" sz="quarter" idx="11"/>
          </p:nvPr>
        </p:nvSpPr>
        <p:spPr/>
        <p:txBody>
          <a:bodyPr/>
          <a:lstStyle/>
          <a:p>
            <a:endParaRPr lang="en-US"/>
          </a:p>
        </p:txBody>
      </p:sp>
      <p:sp>
        <p:nvSpPr>
          <p:cNvPr id="18" name="図形 17"/>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図形 1"/>
          <p:cNvSpPr>
            <a:spLocks noGrp="1"/>
          </p:cNvSpPr>
          <p:nvPr>
            <p:ph type="title"/>
          </p:nvPr>
        </p:nvSpPr>
        <p:spPr>
          <a:xfrm>
            <a:off x="671514" y="274638"/>
            <a:ext cx="7829576" cy="1011222"/>
          </a:xfrm>
        </p:spPr>
        <p:txBody>
          <a:bodyPr/>
          <a:lstStyle/>
          <a:p>
            <a:r>
              <a:rPr kumimoji="1" lang="en-US" altLang="ja-JP" smtClean="0"/>
              <a:t>Click to edit Master title style</a:t>
            </a:r>
            <a:endParaRPr kumimoji="1" lang="ja-JP" altLang="en-US" dirty="0"/>
          </a:p>
        </p:txBody>
      </p:sp>
      <p:sp>
        <p:nvSpPr>
          <p:cNvPr id="3" name="図形 2"/>
          <p:cNvSpPr>
            <a:spLocks noGrp="1"/>
          </p:cNvSpPr>
          <p:nvPr>
            <p:ph type="body" orient="vert" idx="1"/>
          </p:nvPr>
        </p:nvSpPr>
        <p:spPr>
          <a:xfrm>
            <a:off x="671514" y="1285860"/>
            <a:ext cx="7829576" cy="4357718"/>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dt" sz="half" idx="10"/>
          </p:nvPr>
        </p:nvSpPr>
        <p:spPr/>
        <p:txBody>
          <a:bodyPr/>
          <a:lstStyle/>
          <a:p>
            <a:fld id="{D8CB9603-887B-435A-B9E7-9FC9085D2C8F}" type="datetimeFigureOut">
              <a:rPr lang="en-US" smtClean="0"/>
              <a:pPr/>
              <a:t>5/14/2012</a:t>
            </a:fld>
            <a:endParaRPr lang="en-US"/>
          </a:p>
        </p:txBody>
      </p:sp>
      <p:sp>
        <p:nvSpPr>
          <p:cNvPr id="5" name="図形 4"/>
          <p:cNvSpPr>
            <a:spLocks noGrp="1"/>
          </p:cNvSpPr>
          <p:nvPr>
            <p:ph type="ftr" sz="quarter" idx="11"/>
          </p:nvPr>
        </p:nvSpPr>
        <p:spPr/>
        <p:txBody>
          <a:bodyPr/>
          <a:lstStyle/>
          <a:p>
            <a:endParaRPr lang="en-US"/>
          </a:p>
        </p:txBody>
      </p:sp>
      <p:sp>
        <p:nvSpPr>
          <p:cNvPr id="6" name="図形 5"/>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図形 1"/>
          <p:cNvSpPr>
            <a:spLocks noGrp="1"/>
          </p:cNvSpPr>
          <p:nvPr>
            <p:ph type="title" orient="vert"/>
          </p:nvPr>
        </p:nvSpPr>
        <p:spPr>
          <a:xfrm>
            <a:off x="6643702" y="285730"/>
            <a:ext cx="1785950" cy="5565797"/>
          </a:xfrm>
        </p:spPr>
        <p:txBody>
          <a:bodyPr vert="eaVert"/>
          <a:lstStyle>
            <a:lvl1pPr>
              <a:defRPr>
                <a:gradFill flip="none" rotWithShape="1">
                  <a:gsLst>
                    <a:gs pos="0">
                      <a:schemeClr val="tx1">
                        <a:tint val="65000"/>
                      </a:schemeClr>
                    </a:gs>
                    <a:gs pos="49900">
                      <a:schemeClr val="tx1">
                        <a:tint val="95000"/>
                      </a:schemeClr>
                    </a:gs>
                    <a:gs pos="50000">
                      <a:schemeClr val="tx1"/>
                    </a:gs>
                    <a:gs pos="100000">
                      <a:schemeClr val="tx1">
                        <a:tint val="95000"/>
                      </a:schemeClr>
                    </a:gs>
                  </a:gsLst>
                  <a:lin ang="5400000" scaled="1"/>
                  <a:tileRect/>
                </a:gradFill>
              </a:defRPr>
            </a:lvl1pPr>
          </a:lstStyle>
          <a:p>
            <a:r>
              <a:rPr kumimoji="1" lang="en-US" altLang="ja-JP" smtClean="0"/>
              <a:t>Click to edit Master title style</a:t>
            </a:r>
            <a:endParaRPr kumimoji="1" lang="ja-JP" altLang="en-US" dirty="0"/>
          </a:p>
        </p:txBody>
      </p:sp>
      <p:sp>
        <p:nvSpPr>
          <p:cNvPr id="3" name="図形 2"/>
          <p:cNvSpPr>
            <a:spLocks noGrp="1"/>
          </p:cNvSpPr>
          <p:nvPr>
            <p:ph type="body" orient="vert" idx="1"/>
          </p:nvPr>
        </p:nvSpPr>
        <p:spPr>
          <a:xfrm>
            <a:off x="642910" y="274640"/>
            <a:ext cx="5834090" cy="5583253"/>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dt" sz="half" idx="10"/>
          </p:nvPr>
        </p:nvSpPr>
        <p:spPr>
          <a:xfrm>
            <a:off x="652450" y="6356350"/>
            <a:ext cx="2133600" cy="365125"/>
          </a:xfrm>
        </p:spPr>
        <p:txBody>
          <a:bodyPr/>
          <a:lstStyle/>
          <a:p>
            <a:fld id="{D8CB9603-887B-435A-B9E7-9FC9085D2C8F}" type="datetimeFigureOut">
              <a:rPr lang="en-US" smtClean="0"/>
              <a:pPr/>
              <a:t>5/14/2012</a:t>
            </a:fld>
            <a:endParaRPr lang="en-US"/>
          </a:p>
        </p:txBody>
      </p:sp>
      <p:sp>
        <p:nvSpPr>
          <p:cNvPr id="5" name="図形 4"/>
          <p:cNvSpPr>
            <a:spLocks noGrp="1"/>
          </p:cNvSpPr>
          <p:nvPr>
            <p:ph type="ftr" sz="quarter" idx="11"/>
          </p:nvPr>
        </p:nvSpPr>
        <p:spPr/>
        <p:txBody>
          <a:bodyPr/>
          <a:lstStyle/>
          <a:p>
            <a:endParaRPr lang="en-US"/>
          </a:p>
        </p:txBody>
      </p:sp>
      <p:sp>
        <p:nvSpPr>
          <p:cNvPr id="6" name="図形 5"/>
          <p:cNvSpPr>
            <a:spLocks noGrp="1"/>
          </p:cNvSpPr>
          <p:nvPr>
            <p:ph type="sldNum" sz="quarter" idx="12"/>
          </p:nvPr>
        </p:nvSpPr>
        <p:spPr>
          <a:xfrm>
            <a:off x="6286512" y="6356350"/>
            <a:ext cx="2133600" cy="365125"/>
          </a:xfrm>
        </p:spPr>
        <p:txBody>
          <a:bodyPr/>
          <a:lstStyle/>
          <a:p>
            <a:fld id="{E791FF79-D5BA-41D0-A4A9-F883728119E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図形 2"/>
          <p:cNvSpPr>
            <a:spLocks noGrp="1"/>
          </p:cNvSpPr>
          <p:nvPr>
            <p:ph idx="1"/>
          </p:nvPr>
        </p:nvSpPr>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図形 3"/>
          <p:cNvSpPr>
            <a:spLocks noGrp="1"/>
          </p:cNvSpPr>
          <p:nvPr>
            <p:ph type="dt" sz="half" idx="10"/>
          </p:nvPr>
        </p:nvSpPr>
        <p:spPr/>
        <p:txBody>
          <a:bodyPr/>
          <a:lstStyle/>
          <a:p>
            <a:fld id="{D8CB9603-887B-435A-B9E7-9FC9085D2C8F}" type="datetimeFigureOut">
              <a:rPr lang="en-US" smtClean="0"/>
              <a:pPr/>
              <a:t>5/14/2012</a:t>
            </a:fld>
            <a:endParaRPr lang="en-US"/>
          </a:p>
        </p:txBody>
      </p:sp>
      <p:sp>
        <p:nvSpPr>
          <p:cNvPr id="5" name="図形 4"/>
          <p:cNvSpPr>
            <a:spLocks noGrp="1"/>
          </p:cNvSpPr>
          <p:nvPr>
            <p:ph type="ftr" sz="quarter" idx="11"/>
          </p:nvPr>
        </p:nvSpPr>
        <p:spPr/>
        <p:txBody>
          <a:bodyPr/>
          <a:lstStyle/>
          <a:p>
            <a:endParaRPr lang="en-US"/>
          </a:p>
        </p:txBody>
      </p:sp>
      <p:sp>
        <p:nvSpPr>
          <p:cNvPr id="6" name="図形 5"/>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図形 1"/>
          <p:cNvSpPr>
            <a:spLocks noGrp="1"/>
          </p:cNvSpPr>
          <p:nvPr>
            <p:ph type="title"/>
          </p:nvPr>
        </p:nvSpPr>
        <p:spPr>
          <a:xfrm>
            <a:off x="1000100" y="4714884"/>
            <a:ext cx="7215239" cy="862009"/>
          </a:xfrm>
        </p:spPr>
        <p:txBody>
          <a:bodyPr anchor="t"/>
          <a:lstStyle>
            <a:lvl1pPr algn="l">
              <a:defRPr sz="4000" b="1" cap="all"/>
            </a:lvl1pPr>
          </a:lstStyle>
          <a:p>
            <a:r>
              <a:rPr kumimoji="1" lang="en-US" altLang="ja-JP" smtClean="0"/>
              <a:t>Click to edit Master title style</a:t>
            </a:r>
            <a:endParaRPr kumimoji="1" lang="ja-JP" altLang="en-US" dirty="0"/>
          </a:p>
        </p:txBody>
      </p:sp>
      <p:sp>
        <p:nvSpPr>
          <p:cNvPr id="3" name="図形 2"/>
          <p:cNvSpPr>
            <a:spLocks noGrp="1"/>
          </p:cNvSpPr>
          <p:nvPr>
            <p:ph type="body" idx="1"/>
          </p:nvPr>
        </p:nvSpPr>
        <p:spPr>
          <a:xfrm>
            <a:off x="1000101" y="2857496"/>
            <a:ext cx="7215238" cy="1785950"/>
          </a:xfrm>
        </p:spPr>
        <p:txBody>
          <a:bodyPr anchor="b"/>
          <a:lstStyle>
            <a:lvl1pPr marL="0" indent="0">
              <a:buNone/>
              <a:defRPr sz="2000">
                <a:solidFill>
                  <a:schemeClr val="tx2"/>
                </a:solidFill>
              </a:defRPr>
            </a:lvl1pPr>
            <a:lvl2pPr marL="457200" indent="0">
              <a:buNone/>
              <a:defRPr sz="1800">
                <a:solidFill>
                  <a:schemeClr val="tx2"/>
                </a:solidFill>
              </a:defRPr>
            </a:lvl2pPr>
            <a:lvl3pPr marL="914400" indent="0">
              <a:buNone/>
              <a:defRPr sz="1600">
                <a:solidFill>
                  <a:schemeClr val="tx2"/>
                </a:solidFill>
              </a:defRPr>
            </a:lvl3pPr>
            <a:lvl4pPr marL="1371600" indent="0">
              <a:buNone/>
              <a:defRPr sz="1400">
                <a:solidFill>
                  <a:schemeClr val="tx2"/>
                </a:solidFill>
              </a:defRPr>
            </a:lvl4pPr>
            <a:lvl5pPr marL="1828800" indent="0">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
        <p:nvSpPr>
          <p:cNvPr id="4" name="図形 3"/>
          <p:cNvSpPr>
            <a:spLocks noGrp="1"/>
          </p:cNvSpPr>
          <p:nvPr>
            <p:ph type="dt" sz="half" idx="10"/>
          </p:nvPr>
        </p:nvSpPr>
        <p:spPr/>
        <p:txBody>
          <a:bodyPr/>
          <a:lstStyle>
            <a:lvl1pPr>
              <a:defRPr>
                <a:solidFill>
                  <a:schemeClr val="tx1">
                    <a:tint val="75000"/>
                  </a:schemeClr>
                </a:solidFill>
              </a:defRPr>
            </a:lvl1pPr>
          </a:lstStyle>
          <a:p>
            <a:fld id="{D8CB9603-887B-435A-B9E7-9FC9085D2C8F}" type="datetimeFigureOut">
              <a:rPr lang="en-US" smtClean="0"/>
              <a:pPr/>
              <a:t>5/14/2012</a:t>
            </a:fld>
            <a:endParaRPr lang="en-US"/>
          </a:p>
        </p:txBody>
      </p:sp>
      <p:sp>
        <p:nvSpPr>
          <p:cNvPr id="5" name="図形 4"/>
          <p:cNvSpPr>
            <a:spLocks noGrp="1"/>
          </p:cNvSpPr>
          <p:nvPr>
            <p:ph type="ftr" sz="quarter" idx="11"/>
          </p:nvPr>
        </p:nvSpPr>
        <p:spPr/>
        <p:txBody>
          <a:bodyPr/>
          <a:lstStyle/>
          <a:p>
            <a:endParaRPr lang="en-US"/>
          </a:p>
        </p:txBody>
      </p:sp>
      <p:sp>
        <p:nvSpPr>
          <p:cNvPr id="6" name="図形 5"/>
          <p:cNvSpPr>
            <a:spLocks noGrp="1"/>
          </p:cNvSpPr>
          <p:nvPr>
            <p:ph type="sldNum" sz="quarter" idx="12"/>
          </p:nvPr>
        </p:nvSpPr>
        <p:spPr/>
        <p:txBody>
          <a:bodyPr/>
          <a:lstStyle>
            <a:lvl1pPr>
              <a:defRPr>
                <a:solidFill>
                  <a:schemeClr val="tx1">
                    <a:tint val="75000"/>
                  </a:schemeClr>
                </a:solidFill>
              </a:defRPr>
            </a:lvl1pPr>
          </a:lstStyle>
          <a:p>
            <a:fld id="{E791FF79-D5BA-41D0-A4A9-F883728119E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図形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図形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図形 4"/>
          <p:cNvSpPr>
            <a:spLocks noGrp="1"/>
          </p:cNvSpPr>
          <p:nvPr>
            <p:ph type="dt" sz="half" idx="10"/>
          </p:nvPr>
        </p:nvSpPr>
        <p:spPr/>
        <p:txBody>
          <a:bodyPr/>
          <a:lstStyle/>
          <a:p>
            <a:fld id="{D8CB9603-887B-435A-B9E7-9FC9085D2C8F}" type="datetimeFigureOut">
              <a:rPr lang="en-US" smtClean="0"/>
              <a:pPr/>
              <a:t>5/14/2012</a:t>
            </a:fld>
            <a:endParaRPr lang="en-US"/>
          </a:p>
        </p:txBody>
      </p:sp>
      <p:sp>
        <p:nvSpPr>
          <p:cNvPr id="6" name="図形 5"/>
          <p:cNvSpPr>
            <a:spLocks noGrp="1"/>
          </p:cNvSpPr>
          <p:nvPr>
            <p:ph type="ftr" sz="quarter" idx="11"/>
          </p:nvPr>
        </p:nvSpPr>
        <p:spPr/>
        <p:txBody>
          <a:bodyPr/>
          <a:lstStyle/>
          <a:p>
            <a:endParaRPr lang="en-US"/>
          </a:p>
        </p:txBody>
      </p:sp>
      <p:sp>
        <p:nvSpPr>
          <p:cNvPr id="7" name="図形 6"/>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lvl1pPr>
              <a:defRPr/>
            </a:lvl1pPr>
          </a:lstStyle>
          <a:p>
            <a:r>
              <a:rPr kumimoji="1" lang="en-US" altLang="ja-JP" smtClean="0"/>
              <a:t>Click to edit Master title style</a:t>
            </a:r>
            <a:endParaRPr kumimoji="1" lang="ja-JP" altLang="en-US"/>
          </a:p>
        </p:txBody>
      </p:sp>
      <p:sp>
        <p:nvSpPr>
          <p:cNvPr id="3" name="図形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a:p>
        </p:txBody>
      </p:sp>
      <p:sp>
        <p:nvSpPr>
          <p:cNvPr id="4" name="図形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図形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a:p>
        </p:txBody>
      </p:sp>
      <p:sp>
        <p:nvSpPr>
          <p:cNvPr id="6" name="図形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7" name="図形 6"/>
          <p:cNvSpPr>
            <a:spLocks noGrp="1"/>
          </p:cNvSpPr>
          <p:nvPr>
            <p:ph type="dt" sz="half" idx="10"/>
          </p:nvPr>
        </p:nvSpPr>
        <p:spPr/>
        <p:txBody>
          <a:bodyPr/>
          <a:lstStyle/>
          <a:p>
            <a:fld id="{D8CB9603-887B-435A-B9E7-9FC9085D2C8F}" type="datetimeFigureOut">
              <a:rPr lang="en-US" smtClean="0"/>
              <a:pPr/>
              <a:t>5/14/2012</a:t>
            </a:fld>
            <a:endParaRPr lang="en-US"/>
          </a:p>
        </p:txBody>
      </p:sp>
      <p:sp>
        <p:nvSpPr>
          <p:cNvPr id="8" name="図形 7"/>
          <p:cNvSpPr>
            <a:spLocks noGrp="1"/>
          </p:cNvSpPr>
          <p:nvPr>
            <p:ph type="ftr" sz="quarter" idx="11"/>
          </p:nvPr>
        </p:nvSpPr>
        <p:spPr/>
        <p:txBody>
          <a:bodyPr/>
          <a:lstStyle/>
          <a:p>
            <a:endParaRPr lang="en-US"/>
          </a:p>
        </p:txBody>
      </p:sp>
      <p:sp>
        <p:nvSpPr>
          <p:cNvPr id="9" name="図形 8"/>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図形 1"/>
          <p:cNvSpPr>
            <a:spLocks noGrp="1"/>
          </p:cNvSpPr>
          <p:nvPr>
            <p:ph type="title"/>
          </p:nvPr>
        </p:nvSpPr>
        <p:spPr>
          <a:xfrm>
            <a:off x="1671646" y="4572008"/>
            <a:ext cx="6400816" cy="928686"/>
          </a:xfrm>
        </p:spPr>
        <p:txBody>
          <a:bodyPr/>
          <a:lstStyle/>
          <a:p>
            <a:r>
              <a:rPr kumimoji="1" lang="en-US" altLang="ja-JP" smtClean="0"/>
              <a:t>Click to edit Master title style</a:t>
            </a:r>
            <a:endParaRPr kumimoji="1" lang="ja-JP" altLang="en-US" dirty="0"/>
          </a:p>
        </p:txBody>
      </p:sp>
      <p:sp>
        <p:nvSpPr>
          <p:cNvPr id="3" name="図形 2"/>
          <p:cNvSpPr>
            <a:spLocks noGrp="1"/>
          </p:cNvSpPr>
          <p:nvPr>
            <p:ph type="dt" sz="half" idx="10"/>
          </p:nvPr>
        </p:nvSpPr>
        <p:spPr/>
        <p:txBody>
          <a:bodyPr/>
          <a:lstStyle/>
          <a:p>
            <a:fld id="{D8CB9603-887B-435A-B9E7-9FC9085D2C8F}" type="datetimeFigureOut">
              <a:rPr lang="en-US" smtClean="0"/>
              <a:pPr/>
              <a:t>5/14/2012</a:t>
            </a:fld>
            <a:endParaRPr lang="en-US"/>
          </a:p>
        </p:txBody>
      </p:sp>
      <p:sp>
        <p:nvSpPr>
          <p:cNvPr id="4" name="図形 3"/>
          <p:cNvSpPr>
            <a:spLocks noGrp="1"/>
          </p:cNvSpPr>
          <p:nvPr>
            <p:ph type="ftr" sz="quarter" idx="11"/>
          </p:nvPr>
        </p:nvSpPr>
        <p:spPr/>
        <p:txBody>
          <a:bodyPr/>
          <a:lstStyle/>
          <a:p>
            <a:endParaRPr lang="en-US"/>
          </a:p>
        </p:txBody>
      </p:sp>
      <p:sp>
        <p:nvSpPr>
          <p:cNvPr id="5" name="図形 4"/>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図形 1"/>
          <p:cNvSpPr>
            <a:spLocks noGrp="1"/>
          </p:cNvSpPr>
          <p:nvPr>
            <p:ph type="dt" sz="half" idx="10"/>
          </p:nvPr>
        </p:nvSpPr>
        <p:spPr/>
        <p:txBody>
          <a:bodyPr/>
          <a:lstStyle/>
          <a:p>
            <a:fld id="{D8CB9603-887B-435A-B9E7-9FC9085D2C8F}" type="datetimeFigureOut">
              <a:rPr lang="en-US" smtClean="0"/>
              <a:pPr/>
              <a:t>5/14/2012</a:t>
            </a:fld>
            <a:endParaRPr lang="en-US"/>
          </a:p>
        </p:txBody>
      </p:sp>
      <p:sp>
        <p:nvSpPr>
          <p:cNvPr id="3" name="図形 2"/>
          <p:cNvSpPr>
            <a:spLocks noGrp="1"/>
          </p:cNvSpPr>
          <p:nvPr>
            <p:ph type="ftr" sz="quarter" idx="11"/>
          </p:nvPr>
        </p:nvSpPr>
        <p:spPr/>
        <p:txBody>
          <a:bodyPr/>
          <a:lstStyle/>
          <a:p>
            <a:endParaRPr lang="en-US"/>
          </a:p>
        </p:txBody>
      </p:sp>
      <p:sp>
        <p:nvSpPr>
          <p:cNvPr id="4" name="図形 3"/>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図形 1"/>
          <p:cNvSpPr>
            <a:spLocks noGrp="1"/>
          </p:cNvSpPr>
          <p:nvPr>
            <p:ph type="title"/>
          </p:nvPr>
        </p:nvSpPr>
        <p:spPr>
          <a:xfrm>
            <a:off x="457200" y="273050"/>
            <a:ext cx="3008313" cy="1162050"/>
          </a:xfrm>
        </p:spPr>
        <p:txBody>
          <a:bodyPr anchor="b"/>
          <a:lstStyle>
            <a:lvl1pPr algn="l">
              <a:defRPr sz="2000" b="1"/>
            </a:lvl1pPr>
          </a:lstStyle>
          <a:p>
            <a:r>
              <a:rPr kumimoji="1" lang="en-US" altLang="ja-JP" smtClean="0"/>
              <a:t>Click to edit Master title style</a:t>
            </a:r>
            <a:endParaRPr kumimoji="1" lang="ja-JP" altLang="en-US"/>
          </a:p>
        </p:txBody>
      </p:sp>
      <p:sp>
        <p:nvSpPr>
          <p:cNvPr id="3" name="図形 2"/>
          <p:cNvSpPr>
            <a:spLocks noGrp="1"/>
          </p:cNvSpPr>
          <p:nvPr>
            <p:ph idx="1"/>
          </p:nvPr>
        </p:nvSpPr>
        <p:spPr>
          <a:xfrm>
            <a:off x="3575050" y="1428737"/>
            <a:ext cx="5111750" cy="46974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a:p>
        </p:txBody>
      </p:sp>
      <p:sp>
        <p:nvSpPr>
          <p:cNvPr id="5" name="図形 4"/>
          <p:cNvSpPr>
            <a:spLocks noGrp="1"/>
          </p:cNvSpPr>
          <p:nvPr>
            <p:ph type="dt" sz="half" idx="10"/>
          </p:nvPr>
        </p:nvSpPr>
        <p:spPr/>
        <p:txBody>
          <a:bodyPr/>
          <a:lstStyle/>
          <a:p>
            <a:fld id="{D8CB9603-887B-435A-B9E7-9FC9085D2C8F}" type="datetimeFigureOut">
              <a:rPr lang="en-US" smtClean="0"/>
              <a:pPr/>
              <a:t>5/14/2012</a:t>
            </a:fld>
            <a:endParaRPr lang="en-US"/>
          </a:p>
        </p:txBody>
      </p:sp>
      <p:sp>
        <p:nvSpPr>
          <p:cNvPr id="6" name="図形 5"/>
          <p:cNvSpPr>
            <a:spLocks noGrp="1"/>
          </p:cNvSpPr>
          <p:nvPr>
            <p:ph type="ftr" sz="quarter" idx="11"/>
          </p:nvPr>
        </p:nvSpPr>
        <p:spPr/>
        <p:txBody>
          <a:bodyPr/>
          <a:lstStyle/>
          <a:p>
            <a:endParaRPr lang="en-US"/>
          </a:p>
        </p:txBody>
      </p:sp>
      <p:sp>
        <p:nvSpPr>
          <p:cNvPr id="7" name="図形 6"/>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図形 1"/>
          <p:cNvSpPr>
            <a:spLocks noGrp="1"/>
          </p:cNvSpPr>
          <p:nvPr>
            <p:ph type="title"/>
          </p:nvPr>
        </p:nvSpPr>
        <p:spPr>
          <a:xfrm>
            <a:off x="1792288" y="5014914"/>
            <a:ext cx="5486400" cy="414350"/>
          </a:xfrm>
        </p:spPr>
        <p:txBody>
          <a:bodyPr anchor="b"/>
          <a:lstStyle>
            <a:lvl1pPr algn="ctr">
              <a:defRPr sz="2000" b="1"/>
            </a:lvl1pPr>
          </a:lstStyle>
          <a:p>
            <a:r>
              <a:rPr kumimoji="1" lang="en-US" altLang="ja-JP" smtClean="0"/>
              <a:t>Click to edit Master title style</a:t>
            </a:r>
            <a:endParaRPr kumimoji="1" lang="ja-JP" altLang="en-US" dirty="0"/>
          </a:p>
        </p:txBody>
      </p:sp>
      <p:sp>
        <p:nvSpPr>
          <p:cNvPr id="3" name="正方形/長方形 2"/>
          <p:cNvSpPr>
            <a:spLocks noGrp="1"/>
          </p:cNvSpPr>
          <p:nvPr>
            <p:ph type="pic" idx="1"/>
          </p:nvPr>
        </p:nvSpPr>
        <p:spPr>
          <a:xfrm>
            <a:off x="1792288" y="742960"/>
            <a:ext cx="5486400" cy="4114800"/>
          </a:xfrm>
          <a:prstGeom prst="rect">
            <a:avLst/>
          </a:prstGeom>
          <a:noFill/>
          <a:ln w="50800" cap="sq">
            <a:solidFill>
              <a:schemeClr val="tx1"/>
            </a:solidFill>
            <a:miter lim="800000"/>
          </a:ln>
          <a:effectLst>
            <a:outerShdw blurRad="76200" dist="50800" dir="13500000" algn="tl" rotWithShape="0">
              <a:schemeClr val="bg1">
                <a:alpha val="80000"/>
              </a:scheme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en-US" altLang="ja-JP" smtClean="0"/>
              <a:t>Click icon to add picture</a:t>
            </a:r>
            <a:endParaRPr kumimoji="1" lang="ja-JP" altLang="en-US" dirty="0"/>
          </a:p>
        </p:txBody>
      </p:sp>
      <p:sp>
        <p:nvSpPr>
          <p:cNvPr id="4" name="図形 3"/>
          <p:cNvSpPr>
            <a:spLocks noGrp="1"/>
          </p:cNvSpPr>
          <p:nvPr>
            <p:ph type="body" sz="half" idx="2"/>
          </p:nvPr>
        </p:nvSpPr>
        <p:spPr>
          <a:xfrm>
            <a:off x="1792288" y="5481658"/>
            <a:ext cx="5486400" cy="804862"/>
          </a:xfrm>
        </p:spPr>
        <p:txBody>
          <a:bodyP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
        <p:nvSpPr>
          <p:cNvPr id="5" name="図形 4"/>
          <p:cNvSpPr>
            <a:spLocks noGrp="1"/>
          </p:cNvSpPr>
          <p:nvPr>
            <p:ph type="dt" sz="half" idx="10"/>
          </p:nvPr>
        </p:nvSpPr>
        <p:spPr/>
        <p:txBody>
          <a:bodyPr/>
          <a:lstStyle/>
          <a:p>
            <a:fld id="{D8CB9603-887B-435A-B9E7-9FC9085D2C8F}" type="datetimeFigureOut">
              <a:rPr lang="en-US" smtClean="0"/>
              <a:pPr/>
              <a:t>5/14/2012</a:t>
            </a:fld>
            <a:endParaRPr lang="en-US"/>
          </a:p>
        </p:txBody>
      </p:sp>
      <p:sp>
        <p:nvSpPr>
          <p:cNvPr id="6" name="図形 5"/>
          <p:cNvSpPr>
            <a:spLocks noGrp="1"/>
          </p:cNvSpPr>
          <p:nvPr>
            <p:ph type="ftr" sz="quarter" idx="11"/>
          </p:nvPr>
        </p:nvSpPr>
        <p:spPr/>
        <p:txBody>
          <a:bodyPr/>
          <a:lstStyle/>
          <a:p>
            <a:endParaRPr lang="en-US"/>
          </a:p>
        </p:txBody>
      </p:sp>
      <p:sp>
        <p:nvSpPr>
          <p:cNvPr id="7" name="図形 6"/>
          <p:cNvSpPr>
            <a:spLocks noGrp="1"/>
          </p:cNvSpPr>
          <p:nvPr>
            <p:ph type="sldNum" sz="quarter" idx="12"/>
          </p:nvPr>
        </p:nvSpPr>
        <p:spPr/>
        <p:txBody>
          <a:bodyPr/>
          <a:lstStyle/>
          <a:p>
            <a:fld id="{E791FF79-D5BA-41D0-A4A9-F883728119E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8" name="正方形/長方形 17"/>
          <p:cNvSpPr>
            <a:spLocks noGrp="1"/>
          </p:cNvSpPr>
          <p:nvPr>
            <p:ph type="body" idx="1"/>
          </p:nvPr>
        </p:nvSpPr>
        <p:spPr>
          <a:xfrm>
            <a:off x="457200" y="1600200"/>
            <a:ext cx="8229600" cy="4525963"/>
          </a:xfrm>
          <a:prstGeom prst="rect">
            <a:avLst/>
          </a:prstGeom>
        </p:spPr>
        <p:txBody>
          <a:bodyPr vert="horz" rtlCol="0">
            <a:normAutofit/>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29" name="正方形/長方形 28"/>
          <p:cNvSpPr>
            <a:spLocks noGrp="1"/>
          </p:cNvSpPr>
          <p:nvPr>
            <p:ph type="dt" sz="half" idx="2"/>
          </p:nvPr>
        </p:nvSpPr>
        <p:spPr>
          <a:xfrm>
            <a:off x="457200" y="6356350"/>
            <a:ext cx="2133600" cy="365125"/>
          </a:xfrm>
          <a:prstGeom prst="rect">
            <a:avLst/>
          </a:prstGeom>
        </p:spPr>
        <p:txBody>
          <a:bodyPr vert="horz" rtlCol="0" anchor="ctr"/>
          <a:lstStyle>
            <a:lvl1pPr algn="l">
              <a:defRPr sz="1200">
                <a:solidFill>
                  <a:schemeClr val="bg1"/>
                </a:solidFill>
              </a:defRPr>
            </a:lvl1pPr>
          </a:lstStyle>
          <a:p>
            <a:fld id="{D8CB9603-887B-435A-B9E7-9FC9085D2C8F}" type="datetimeFigureOut">
              <a:rPr lang="en-US" smtClean="0"/>
              <a:pPr/>
              <a:t>5/14/2012</a:t>
            </a:fld>
            <a:endParaRPr lang="en-US"/>
          </a:p>
        </p:txBody>
      </p:sp>
      <p:sp>
        <p:nvSpPr>
          <p:cNvPr id="4" name="正方形/長方形 3"/>
          <p:cNvSpPr>
            <a:spLocks noGrp="1"/>
          </p:cNvSpPr>
          <p:nvPr>
            <p:ph type="ftr" sz="quarter" idx="3"/>
          </p:nvPr>
        </p:nvSpPr>
        <p:spPr>
          <a:xfrm>
            <a:off x="3124200" y="6356350"/>
            <a:ext cx="2895600" cy="365125"/>
          </a:xfrm>
          <a:prstGeom prst="rect">
            <a:avLst/>
          </a:prstGeom>
        </p:spPr>
        <p:txBody>
          <a:bodyPr vert="horz" rtlCol="0" anchor="ctr"/>
          <a:lstStyle>
            <a:lvl1pPr algn="ctr">
              <a:defRPr sz="1200">
                <a:solidFill>
                  <a:schemeClr val="tx1">
                    <a:tint val="75000"/>
                  </a:schemeClr>
                </a:solidFill>
              </a:defRPr>
            </a:lvl1pPr>
          </a:lstStyle>
          <a:p>
            <a:endParaRPr lang="en-US"/>
          </a:p>
        </p:txBody>
      </p:sp>
      <p:sp>
        <p:nvSpPr>
          <p:cNvPr id="10" name="正方形/長方形 9"/>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chemeClr val="bg1"/>
                </a:solidFill>
              </a:defRPr>
            </a:lvl1pPr>
          </a:lstStyle>
          <a:p>
            <a:fld id="{E791FF79-D5BA-41D0-A4A9-F883728119E1}" type="slidenum">
              <a:rPr lang="en-US" smtClean="0"/>
              <a:pPr/>
              <a:t>‹#›</a:t>
            </a:fld>
            <a:endParaRPr lang="en-US"/>
          </a:p>
        </p:txBody>
      </p:sp>
      <p:sp>
        <p:nvSpPr>
          <p:cNvPr id="22" name="正方形/長方形 21"/>
          <p:cNvSpPr>
            <a:spLocks noGrp="1"/>
          </p:cNvSpPr>
          <p:nvPr>
            <p:ph type="title"/>
          </p:nvPr>
        </p:nvSpPr>
        <p:spPr>
          <a:xfrm>
            <a:off x="457200" y="274638"/>
            <a:ext cx="8229600" cy="1143000"/>
          </a:xfrm>
          <a:prstGeom prst="rect">
            <a:avLst/>
          </a:prstGeom>
          <a:noFill/>
        </p:spPr>
        <p:txBody>
          <a:bodyPr vert="horz" rtlCol="0" anchor="ctr">
            <a:normAutofit/>
          </a:bodyPr>
          <a:lstStyle/>
          <a:p>
            <a:r>
              <a:rPr kumimoji="1" lang="en-US" altLang="ja-JP" smtClean="0"/>
              <a:t>Click to edit Master title style</a:t>
            </a:r>
            <a:endParaRPr kumimoji="1"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1" sz="4400" baseline="0">
          <a:ln w="12700">
            <a:solidFill>
              <a:schemeClr val="tx1">
                <a:tint val="95000"/>
              </a:schemeClr>
            </a:solidFill>
          </a:ln>
          <a:gradFill>
            <a:gsLst>
              <a:gs pos="0">
                <a:schemeClr val="tx1">
                  <a:tint val="65000"/>
                </a:schemeClr>
              </a:gs>
              <a:gs pos="49900">
                <a:schemeClr val="tx1">
                  <a:tint val="95000"/>
                </a:schemeClr>
              </a:gs>
              <a:gs pos="50000">
                <a:schemeClr val="tx1"/>
              </a:gs>
              <a:gs pos="100000">
                <a:schemeClr val="tx1">
                  <a:tint val="95000"/>
                </a:schemeClr>
              </a:gs>
            </a:gsLst>
            <a:lin ang="5400000" scaled="1"/>
          </a:gradFill>
          <a:effectLst>
            <a:outerShdw blurRad="127000" algn="tl" rotWithShape="0">
              <a:schemeClr val="bg1">
                <a:alpha val="50000"/>
              </a:schemeClr>
            </a:outerShdw>
          </a:effectLst>
          <a:latin typeface="+mj-lt"/>
          <a:ea typeface="+mj-ea"/>
          <a:cs typeface="+mj-cs"/>
        </a:defRPr>
      </a:lvl1pPr>
    </p:titleStyle>
    <p:bodyStyle>
      <a:lvl1pPr marL="342900" indent="-342900" algn="l" rtl="0" eaLnBrk="1" latinLnBrk="0" hangingPunct="1">
        <a:spcBef>
          <a:spcPct val="20000"/>
        </a:spcBef>
        <a:buClr>
          <a:schemeClr val="tx1"/>
        </a:buClr>
        <a:buFont typeface="Wingdings"/>
        <a:buChar char="n"/>
        <a:defRPr kumimoji="1" sz="3200" baseline="0">
          <a:solidFill>
            <a:schemeClr val="tx2"/>
          </a:solidFill>
          <a:latin typeface="+mn-lt"/>
          <a:ea typeface="+mn-ea"/>
          <a:cs typeface="+mn-cs"/>
        </a:defRPr>
      </a:lvl1pPr>
      <a:lvl2pPr marL="742950" indent="-285750" algn="l" rtl="0" eaLnBrk="1" latinLnBrk="0" hangingPunct="1">
        <a:spcBef>
          <a:spcPct val="20000"/>
        </a:spcBef>
        <a:buClr>
          <a:schemeClr val="tx2">
            <a:shade val="75000"/>
          </a:schemeClr>
        </a:buClr>
        <a:buSzPct val="85000"/>
        <a:buFont typeface="Wingdings"/>
        <a:buChar char="n"/>
        <a:defRPr kumimoji="1" sz="2800" baseline="0">
          <a:solidFill>
            <a:schemeClr val="tx2"/>
          </a:solidFill>
          <a:latin typeface="+mn-lt"/>
          <a:ea typeface="+mn-ea"/>
          <a:cs typeface="+mn-cs"/>
        </a:defRPr>
      </a:lvl2pPr>
      <a:lvl3pPr marL="1143000" indent="-228600" algn="l" rtl="0" eaLnBrk="1" latinLnBrk="0" hangingPunct="1">
        <a:spcBef>
          <a:spcPct val="20000"/>
        </a:spcBef>
        <a:buClr>
          <a:schemeClr val="accent4">
            <a:shade val="50000"/>
          </a:schemeClr>
        </a:buClr>
        <a:buSzPct val="75000"/>
        <a:buFont typeface="Wingdings"/>
        <a:buChar char="n"/>
        <a:defRPr kumimoji="1" sz="2400" baseline="0">
          <a:solidFill>
            <a:schemeClr val="tx2"/>
          </a:solidFill>
          <a:latin typeface="+mn-lt"/>
          <a:ea typeface="+mn-ea"/>
          <a:cs typeface="+mn-cs"/>
        </a:defRPr>
      </a:lvl3pPr>
      <a:lvl4pPr marL="1600200" indent="-228600" algn="l" rtl="0" eaLnBrk="1" latinLnBrk="0" hangingPunct="1">
        <a:spcBef>
          <a:spcPct val="20000"/>
        </a:spcBef>
        <a:buClr>
          <a:schemeClr val="accent6">
            <a:shade val="50000"/>
          </a:schemeClr>
        </a:buClr>
        <a:buSzPct val="75000"/>
        <a:buFont typeface="Wingdings"/>
        <a:buChar char="n"/>
        <a:defRPr kumimoji="1" sz="2000" baseline="0">
          <a:solidFill>
            <a:schemeClr val="tx2"/>
          </a:solidFill>
          <a:latin typeface="+mn-lt"/>
          <a:ea typeface="+mn-ea"/>
          <a:cs typeface="+mn-cs"/>
        </a:defRPr>
      </a:lvl4pPr>
      <a:lvl5pPr marL="2057400" indent="-228600" algn="l" rtl="0" eaLnBrk="1" latinLnBrk="0" hangingPunct="1">
        <a:spcBef>
          <a:spcPct val="20000"/>
        </a:spcBef>
        <a:buClr>
          <a:schemeClr val="accent3">
            <a:shade val="50000"/>
          </a:schemeClr>
        </a:buClr>
        <a:buSzPct val="70000"/>
        <a:buFont typeface="Wingdings"/>
        <a:buChar char="n"/>
        <a:defRPr kumimoji="1" sz="2000" baseline="0">
          <a:solidFill>
            <a:schemeClr val="tx2"/>
          </a:solidFill>
          <a:latin typeface="+mn-lt"/>
          <a:ea typeface="+mn-ea"/>
          <a:cs typeface="+mn-cs"/>
        </a:defRPr>
      </a:lvl5pPr>
      <a:lvl6pPr marL="2514600" indent="-228600" algn="l" rtl="0" eaLnBrk="1" latinLnBrk="0" hangingPunct="1">
        <a:spcBef>
          <a:spcPct val="20000"/>
        </a:spcBef>
        <a:buClr>
          <a:schemeClr val="accent1">
            <a:shade val="50000"/>
          </a:schemeClr>
        </a:buClr>
        <a:buSzPct val="60000"/>
        <a:buFont typeface="Wingdings"/>
        <a:buChar char="n"/>
        <a:defRPr kumimoji="1" sz="2000">
          <a:solidFill>
            <a:schemeClr val="tx2"/>
          </a:solidFill>
          <a:latin typeface="+mn-lt"/>
          <a:ea typeface="+mn-ea"/>
          <a:cs typeface="+mn-cs"/>
        </a:defRPr>
      </a:lvl6pPr>
      <a:lvl7pPr marL="2971800" indent="-228600" algn="l" rtl="0" eaLnBrk="1" latinLnBrk="0" hangingPunct="1">
        <a:spcBef>
          <a:spcPct val="20000"/>
        </a:spcBef>
        <a:buClr>
          <a:schemeClr val="accent2">
            <a:shade val="50000"/>
          </a:schemeClr>
        </a:buClr>
        <a:buSzPct val="60000"/>
        <a:buFont typeface="Wingdings"/>
        <a:buChar char="n"/>
        <a:defRPr kumimoji="1" sz="2000">
          <a:solidFill>
            <a:schemeClr val="tx2"/>
          </a:solidFill>
          <a:latin typeface="+mn-lt"/>
          <a:ea typeface="+mn-ea"/>
          <a:cs typeface="+mn-cs"/>
        </a:defRPr>
      </a:lvl7pPr>
      <a:lvl8pPr marL="3429000" indent="-228600" algn="l" rtl="0" eaLnBrk="1" latinLnBrk="0" hangingPunct="1">
        <a:spcBef>
          <a:spcPct val="20000"/>
        </a:spcBef>
        <a:buClr>
          <a:schemeClr val="accent5">
            <a:shade val="50000"/>
          </a:schemeClr>
        </a:buClr>
        <a:buSzPct val="60000"/>
        <a:buFont typeface="Wingdings"/>
        <a:buChar char="n"/>
        <a:defRPr kumimoji="1" sz="2000">
          <a:solidFill>
            <a:schemeClr val="tx2"/>
          </a:solidFill>
          <a:latin typeface="+mn-lt"/>
          <a:ea typeface="+mn-ea"/>
          <a:cs typeface="+mn-cs"/>
        </a:defRPr>
      </a:lvl8pPr>
      <a:lvl9pPr marL="3886200" indent="-228600" algn="l" rtl="0" eaLnBrk="1" latinLnBrk="0" hangingPunct="1">
        <a:spcBef>
          <a:spcPct val="20000"/>
        </a:spcBef>
        <a:buClr>
          <a:schemeClr val="tx1"/>
        </a:buClr>
        <a:buSzPct val="50000"/>
        <a:buFont typeface="Wingdings"/>
        <a:buChar char="n"/>
        <a:defRPr kumimoji="1" sz="2000">
          <a:solidFill>
            <a:schemeClr val="tx2"/>
          </a:solidFill>
          <a:latin typeface="+mn-lt"/>
          <a:ea typeface="+mn-ea"/>
          <a:cs typeface="+mn-cs"/>
        </a:defRPr>
      </a:lvl9pPr>
    </p:bodyStyle>
    <p:otherStyle>
      <a:lvl1pPr marL="0" algn="l" rtl="0" eaLnBrk="1" hangingPunct="1">
        <a:defRPr kumimoji="1">
          <a:solidFill>
            <a:schemeClr val="tx1"/>
          </a:solidFill>
          <a:latin typeface="+mn-lt"/>
          <a:ea typeface="+mn-ea"/>
          <a:cs typeface="+mn-cs"/>
        </a:defRPr>
      </a:lvl1pPr>
      <a:lvl2pPr marL="457200" algn="l" rtl="0" eaLnBrk="1" hangingPunct="1">
        <a:defRPr kumimoji="1">
          <a:solidFill>
            <a:schemeClr val="tx1"/>
          </a:solidFill>
          <a:latin typeface="+mn-lt"/>
          <a:ea typeface="+mn-ea"/>
          <a:cs typeface="+mn-cs"/>
        </a:defRPr>
      </a:lvl2pPr>
      <a:lvl3pPr marL="914400" algn="l" rtl="0" eaLnBrk="1" hangingPunct="1">
        <a:defRPr kumimoji="1">
          <a:solidFill>
            <a:schemeClr val="tx1"/>
          </a:solidFill>
          <a:latin typeface="+mn-lt"/>
          <a:ea typeface="+mn-ea"/>
          <a:cs typeface="+mn-cs"/>
        </a:defRPr>
      </a:lvl3pPr>
      <a:lvl4pPr marL="1371600" algn="l" rtl="0" eaLnBrk="1" hangingPunct="1">
        <a:defRPr kumimoji="1">
          <a:solidFill>
            <a:schemeClr val="tx1"/>
          </a:solidFill>
          <a:latin typeface="+mn-lt"/>
          <a:ea typeface="+mn-ea"/>
          <a:cs typeface="+mn-cs"/>
        </a:defRPr>
      </a:lvl4pPr>
      <a:lvl5pPr marL="1828800" algn="l" rtl="0" eaLnBrk="1" hangingPunct="1">
        <a:defRPr kumimoji="1">
          <a:solidFill>
            <a:schemeClr val="tx1"/>
          </a:solidFill>
          <a:latin typeface="+mn-lt"/>
          <a:ea typeface="+mn-ea"/>
          <a:cs typeface="+mn-cs"/>
        </a:defRPr>
      </a:lvl5pPr>
      <a:lvl6pPr marL="2286000" algn="l" rtl="0" eaLnBrk="1" hangingPunct="1">
        <a:defRPr kumimoji="1">
          <a:solidFill>
            <a:schemeClr val="tx1"/>
          </a:solidFill>
          <a:latin typeface="+mn-lt"/>
          <a:ea typeface="+mn-ea"/>
          <a:cs typeface="+mn-cs"/>
        </a:defRPr>
      </a:lvl6pPr>
      <a:lvl7pPr marL="2743200" algn="l" rtl="0" eaLnBrk="1" hangingPunct="1">
        <a:defRPr kumimoji="1">
          <a:solidFill>
            <a:schemeClr val="tx1"/>
          </a:solidFill>
          <a:latin typeface="+mn-lt"/>
          <a:ea typeface="+mn-ea"/>
          <a:cs typeface="+mn-cs"/>
        </a:defRPr>
      </a:lvl7pPr>
      <a:lvl8pPr marL="3200400" algn="l" rtl="0" eaLnBrk="1" hangingPunct="1">
        <a:defRPr kumimoji="1">
          <a:solidFill>
            <a:schemeClr val="tx1"/>
          </a:solidFill>
          <a:latin typeface="+mn-lt"/>
          <a:ea typeface="+mn-ea"/>
          <a:cs typeface="+mn-cs"/>
        </a:defRPr>
      </a:lvl8pPr>
      <a:lvl9pPr marL="3657600" algn="l" rtl="0" eaLnBrk="1"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1000"/>
            <a:ext cx="8305800" cy="4114800"/>
          </a:xfrm>
        </p:spPr>
        <p:txBody>
          <a:bodyPr>
            <a:normAutofit fontScale="90000"/>
          </a:bodyPr>
          <a:lstStyle/>
          <a:p>
            <a:r>
              <a:rPr lang="en-US" dirty="0" smtClean="0"/>
              <a:t/>
            </a:r>
            <a:br>
              <a:rPr lang="en-US" dirty="0" smtClean="0"/>
            </a:br>
            <a:r>
              <a:rPr lang="en-US" dirty="0" smtClean="0"/>
              <a:t>SELMA GENC </a:t>
            </a:r>
            <a:br>
              <a:rPr lang="en-US" dirty="0" smtClean="0"/>
            </a:br>
            <a:r>
              <a:rPr lang="en-US" dirty="0" smtClean="0"/>
              <a:t>TEFL 496</a:t>
            </a:r>
            <a:br>
              <a:rPr lang="en-US" dirty="0" smtClean="0"/>
            </a:br>
            <a:r>
              <a:rPr lang="en-US" dirty="0" smtClean="0"/>
              <a:t/>
            </a:r>
            <a:br>
              <a:rPr lang="en-US" dirty="0" smtClean="0"/>
            </a:br>
            <a:r>
              <a:rPr lang="en-US" dirty="0" smtClean="0"/>
              <a:t>IYI KOTU BAKIMSIZ</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4495800"/>
            <a:ext cx="6400800" cy="1285884"/>
          </a:xfrm>
        </p:spPr>
        <p:txBody>
          <a:bodyPr/>
          <a:lstStyle/>
          <a:p>
            <a:r>
              <a:rPr lang="en-US" dirty="0" smtClean="0"/>
              <a:t>TURKISH-ENGLISH TRANSLATION</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
            <a:ext cx="9144000" cy="6172200"/>
          </a:xfrm>
        </p:spPr>
        <p:txBody>
          <a:bodyPr>
            <a:normAutofit fontScale="92500" lnSpcReduction="20000"/>
          </a:bodyPr>
          <a:lstStyle/>
          <a:p>
            <a:pPr>
              <a:buNone/>
            </a:pPr>
            <a:r>
              <a:rPr lang="en-US" dirty="0" smtClean="0"/>
              <a:t>    </a:t>
            </a:r>
            <a:r>
              <a:rPr lang="en-US" dirty="0" err="1" smtClean="0"/>
              <a:t>Bazi</a:t>
            </a:r>
            <a:r>
              <a:rPr lang="en-US" dirty="0" smtClean="0"/>
              <a:t> </a:t>
            </a:r>
            <a:r>
              <a:rPr lang="en-US" dirty="0" err="1" smtClean="0"/>
              <a:t>kisiler</a:t>
            </a:r>
            <a:r>
              <a:rPr lang="en-US" dirty="0" smtClean="0"/>
              <a:t>  </a:t>
            </a:r>
            <a:r>
              <a:rPr lang="en-US" dirty="0" err="1" smtClean="0"/>
              <a:t>sirf</a:t>
            </a:r>
            <a:r>
              <a:rPr lang="en-US" dirty="0" smtClean="0"/>
              <a:t> </a:t>
            </a:r>
            <a:r>
              <a:rPr lang="en-US" dirty="0" err="1" smtClean="0"/>
              <a:t>Turkcesi</a:t>
            </a:r>
            <a:r>
              <a:rPr lang="en-US" dirty="0" smtClean="0"/>
              <a:t> ‘</a:t>
            </a:r>
            <a:r>
              <a:rPr lang="en-US" dirty="0" err="1" smtClean="0"/>
              <a:t>guzel</a:t>
            </a:r>
            <a:r>
              <a:rPr lang="en-US" dirty="0" smtClean="0"/>
              <a:t>’ ‘</a:t>
            </a:r>
            <a:r>
              <a:rPr lang="en-US" dirty="0" err="1" smtClean="0"/>
              <a:t>akici</a:t>
            </a:r>
            <a:r>
              <a:rPr lang="en-US" dirty="0" smtClean="0"/>
              <a:t>’ </a:t>
            </a:r>
            <a:r>
              <a:rPr lang="en-US" dirty="0" err="1" smtClean="0"/>
              <a:t>diye</a:t>
            </a:r>
            <a:r>
              <a:rPr lang="en-US" dirty="0" smtClean="0"/>
              <a:t> </a:t>
            </a:r>
            <a:r>
              <a:rPr lang="en-US" dirty="0" err="1" smtClean="0"/>
              <a:t>bir</a:t>
            </a:r>
            <a:r>
              <a:rPr lang="en-US" dirty="0" smtClean="0"/>
              <a:t> </a:t>
            </a:r>
            <a:r>
              <a:rPr lang="en-US" dirty="0" err="1" smtClean="0"/>
              <a:t>ceviri</a:t>
            </a:r>
            <a:r>
              <a:rPr lang="en-US" dirty="0" smtClean="0"/>
              <a:t> </a:t>
            </a:r>
            <a:r>
              <a:rPr lang="en-US" dirty="0" err="1" smtClean="0"/>
              <a:t>eseri</a:t>
            </a:r>
            <a:r>
              <a:rPr lang="en-US" dirty="0" smtClean="0"/>
              <a:t> ‘</a:t>
            </a:r>
            <a:r>
              <a:rPr lang="en-US" dirty="0" err="1" smtClean="0"/>
              <a:t>iyi</a:t>
            </a:r>
            <a:r>
              <a:rPr lang="en-US" dirty="0" smtClean="0"/>
              <a:t>’ </a:t>
            </a:r>
            <a:r>
              <a:rPr lang="en-US" dirty="0" err="1" smtClean="0"/>
              <a:t>diye</a:t>
            </a:r>
            <a:r>
              <a:rPr lang="en-US" dirty="0" smtClean="0"/>
              <a:t> </a:t>
            </a:r>
            <a:r>
              <a:rPr lang="en-US" dirty="0" err="1" smtClean="0"/>
              <a:t>nitelendirebiliyorlar</a:t>
            </a:r>
            <a:r>
              <a:rPr lang="en-US" dirty="0" smtClean="0"/>
              <a:t> </a:t>
            </a:r>
            <a:r>
              <a:rPr lang="en-US" dirty="0" err="1" smtClean="0"/>
              <a:t>ya</a:t>
            </a:r>
            <a:r>
              <a:rPr lang="en-US" dirty="0" smtClean="0"/>
              <a:t> </a:t>
            </a:r>
            <a:r>
              <a:rPr lang="en-US" dirty="0" err="1" smtClean="0"/>
              <a:t>da</a:t>
            </a:r>
            <a:r>
              <a:rPr lang="en-US" dirty="0" smtClean="0"/>
              <a:t> tam </a:t>
            </a:r>
            <a:r>
              <a:rPr lang="en-US" dirty="0" err="1" smtClean="0"/>
              <a:t>tersi</a:t>
            </a:r>
            <a:r>
              <a:rPr lang="en-US" dirty="0" smtClean="0"/>
              <a:t>, </a:t>
            </a:r>
            <a:r>
              <a:rPr lang="en-US" dirty="0" err="1" smtClean="0"/>
              <a:t>Turkcesi</a:t>
            </a:r>
            <a:r>
              <a:rPr lang="en-US" dirty="0" smtClean="0"/>
              <a:t> ‘</a:t>
            </a:r>
            <a:r>
              <a:rPr lang="en-US" dirty="0" err="1" smtClean="0"/>
              <a:t>kotu</a:t>
            </a:r>
            <a:r>
              <a:rPr lang="en-US" dirty="0" smtClean="0"/>
              <a:t>’ </a:t>
            </a:r>
            <a:r>
              <a:rPr lang="en-US" dirty="0" err="1" smtClean="0"/>
              <a:t>diye</a:t>
            </a:r>
            <a:r>
              <a:rPr lang="en-US" dirty="0" smtClean="0"/>
              <a:t> </a:t>
            </a:r>
            <a:r>
              <a:rPr lang="en-US" dirty="0" err="1" smtClean="0"/>
              <a:t>cevirinin</a:t>
            </a:r>
            <a:r>
              <a:rPr lang="en-US" dirty="0" smtClean="0"/>
              <a:t> ‘</a:t>
            </a:r>
            <a:r>
              <a:rPr lang="en-US" dirty="0" err="1" smtClean="0"/>
              <a:t>kotu</a:t>
            </a:r>
            <a:r>
              <a:rPr lang="en-US" dirty="0" smtClean="0"/>
              <a:t>’ </a:t>
            </a:r>
            <a:r>
              <a:rPr lang="en-US" dirty="0" err="1" smtClean="0"/>
              <a:t>oldugunu</a:t>
            </a:r>
            <a:r>
              <a:rPr lang="en-US" dirty="0" smtClean="0"/>
              <a:t> </a:t>
            </a:r>
            <a:r>
              <a:rPr lang="en-US" dirty="0" err="1" smtClean="0"/>
              <a:t>soyleyebiliyorlar</a:t>
            </a:r>
            <a:r>
              <a:rPr lang="en-US" dirty="0" smtClean="0"/>
              <a:t>.</a:t>
            </a:r>
            <a:br>
              <a:rPr lang="en-US" dirty="0" smtClean="0"/>
            </a:br>
            <a:endParaRPr lang="en-US" dirty="0" smtClean="0"/>
          </a:p>
          <a:p>
            <a:r>
              <a:rPr lang="en-US" dirty="0" smtClean="0"/>
              <a:t>    </a:t>
            </a:r>
            <a:r>
              <a:rPr lang="en-US" dirty="0" err="1" smtClean="0"/>
              <a:t>Oysa</a:t>
            </a:r>
            <a:r>
              <a:rPr lang="en-US" dirty="0" smtClean="0"/>
              <a:t> </a:t>
            </a:r>
            <a:r>
              <a:rPr lang="en-US" dirty="0" err="1" smtClean="0"/>
              <a:t>bu</a:t>
            </a:r>
            <a:r>
              <a:rPr lang="en-US" dirty="0" smtClean="0"/>
              <a:t> </a:t>
            </a:r>
            <a:r>
              <a:rPr lang="en-US" dirty="0" err="1" smtClean="0"/>
              <a:t>iki</a:t>
            </a:r>
            <a:r>
              <a:rPr lang="en-US" dirty="0" smtClean="0"/>
              <a:t> </a:t>
            </a:r>
            <a:r>
              <a:rPr lang="en-US" dirty="0" err="1" smtClean="0"/>
              <a:t>ornekte</a:t>
            </a:r>
            <a:r>
              <a:rPr lang="en-US" dirty="0" smtClean="0"/>
              <a:t> durum tam </a:t>
            </a:r>
            <a:r>
              <a:rPr lang="en-US" dirty="0" err="1" smtClean="0"/>
              <a:t>tersi</a:t>
            </a:r>
            <a:r>
              <a:rPr lang="en-US" dirty="0" smtClean="0"/>
              <a:t> </a:t>
            </a:r>
            <a:r>
              <a:rPr lang="en-US" dirty="0" err="1" smtClean="0"/>
              <a:t>olabilir</a:t>
            </a:r>
            <a:r>
              <a:rPr lang="en-US" dirty="0" smtClean="0"/>
              <a:t>.</a:t>
            </a:r>
          </a:p>
          <a:p>
            <a:pPr>
              <a:buNone/>
            </a:pPr>
            <a:r>
              <a:rPr lang="en-US" dirty="0" smtClean="0"/>
              <a:t>    </a:t>
            </a:r>
          </a:p>
          <a:p>
            <a:pPr>
              <a:buNone/>
            </a:pPr>
            <a:r>
              <a:rPr lang="en-US" dirty="0" smtClean="0"/>
              <a:t>     </a:t>
            </a:r>
            <a:r>
              <a:rPr lang="en-US" dirty="0" err="1" smtClean="0"/>
              <a:t>Yayimlanan</a:t>
            </a:r>
            <a:r>
              <a:rPr lang="en-US" dirty="0" smtClean="0"/>
              <a:t> </a:t>
            </a:r>
            <a:r>
              <a:rPr lang="en-US" dirty="0" err="1" smtClean="0"/>
              <a:t>kitaplarin</a:t>
            </a:r>
            <a:r>
              <a:rPr lang="en-US" dirty="0" smtClean="0"/>
              <a:t> </a:t>
            </a:r>
            <a:r>
              <a:rPr lang="en-US" dirty="0" err="1" smtClean="0"/>
              <a:t>cok</a:t>
            </a:r>
            <a:r>
              <a:rPr lang="en-US" dirty="0" smtClean="0"/>
              <a:t> </a:t>
            </a:r>
            <a:r>
              <a:rPr lang="en-US" dirty="0" err="1" smtClean="0"/>
              <a:t>buyuk</a:t>
            </a:r>
            <a:r>
              <a:rPr lang="en-US" dirty="0" smtClean="0"/>
              <a:t> </a:t>
            </a:r>
            <a:r>
              <a:rPr lang="en-US" dirty="0" err="1" smtClean="0"/>
              <a:t>bir</a:t>
            </a:r>
            <a:r>
              <a:rPr lang="en-US" dirty="0" smtClean="0"/>
              <a:t> </a:t>
            </a:r>
            <a:r>
              <a:rPr lang="en-US" dirty="0" err="1" smtClean="0"/>
              <a:t>kisminin</a:t>
            </a:r>
            <a:r>
              <a:rPr lang="en-US" dirty="0" smtClean="0"/>
              <a:t> </a:t>
            </a:r>
            <a:r>
              <a:rPr lang="en-US" dirty="0" err="1" smtClean="0"/>
              <a:t>ceviri</a:t>
            </a:r>
            <a:r>
              <a:rPr lang="en-US" dirty="0" smtClean="0"/>
              <a:t> </a:t>
            </a:r>
            <a:r>
              <a:rPr lang="en-US" dirty="0" err="1" smtClean="0"/>
              <a:t>eserlerden</a:t>
            </a:r>
            <a:r>
              <a:rPr lang="en-US" dirty="0" smtClean="0"/>
              <a:t> </a:t>
            </a:r>
            <a:r>
              <a:rPr lang="en-US" dirty="0" err="1" smtClean="0"/>
              <a:t>olustugu</a:t>
            </a:r>
            <a:r>
              <a:rPr lang="en-US" dirty="0" smtClean="0"/>
              <a:t> </a:t>
            </a:r>
            <a:r>
              <a:rPr lang="en-US" dirty="0" err="1" smtClean="0"/>
              <a:t>da</a:t>
            </a:r>
            <a:r>
              <a:rPr lang="en-US" dirty="0" smtClean="0"/>
              <a:t> </a:t>
            </a:r>
            <a:r>
              <a:rPr lang="en-US" dirty="0" err="1" smtClean="0"/>
              <a:t>goz</a:t>
            </a:r>
            <a:r>
              <a:rPr lang="en-US" dirty="0" smtClean="0"/>
              <a:t> </a:t>
            </a:r>
            <a:r>
              <a:rPr lang="en-US" dirty="0" err="1" smtClean="0"/>
              <a:t>onune</a:t>
            </a:r>
            <a:r>
              <a:rPr lang="en-US" dirty="0" smtClean="0"/>
              <a:t> </a:t>
            </a:r>
            <a:r>
              <a:rPr lang="en-US" dirty="0" err="1" smtClean="0"/>
              <a:t>alinirsa</a:t>
            </a:r>
            <a:r>
              <a:rPr lang="en-US" dirty="0" smtClean="0"/>
              <a:t> </a:t>
            </a:r>
            <a:r>
              <a:rPr lang="en-US" dirty="0" err="1" smtClean="0"/>
              <a:t>ceviri</a:t>
            </a:r>
            <a:r>
              <a:rPr lang="en-US" dirty="0" smtClean="0"/>
              <a:t> </a:t>
            </a:r>
            <a:r>
              <a:rPr lang="en-US" dirty="0" err="1" smtClean="0"/>
              <a:t>mesleginin</a:t>
            </a:r>
            <a:r>
              <a:rPr lang="en-US" dirty="0" smtClean="0"/>
              <a:t> </a:t>
            </a:r>
            <a:r>
              <a:rPr lang="en-US" dirty="0" err="1" smtClean="0"/>
              <a:t>egitim</a:t>
            </a:r>
            <a:r>
              <a:rPr lang="en-US" dirty="0" smtClean="0"/>
              <a:t>, </a:t>
            </a:r>
            <a:r>
              <a:rPr lang="en-US" dirty="0" err="1" smtClean="0"/>
              <a:t>kultur</a:t>
            </a:r>
            <a:r>
              <a:rPr lang="en-US" dirty="0" smtClean="0"/>
              <a:t> </a:t>
            </a:r>
            <a:r>
              <a:rPr lang="en-US" dirty="0" err="1" smtClean="0"/>
              <a:t>hayatimizin</a:t>
            </a:r>
            <a:r>
              <a:rPr lang="en-US" dirty="0" smtClean="0"/>
              <a:t> can </a:t>
            </a:r>
            <a:r>
              <a:rPr lang="en-US" dirty="0" err="1" smtClean="0"/>
              <a:t>damarini</a:t>
            </a:r>
            <a:r>
              <a:rPr lang="en-US" dirty="0" smtClean="0"/>
              <a:t> </a:t>
            </a:r>
            <a:r>
              <a:rPr lang="en-US" dirty="0" err="1" smtClean="0"/>
              <a:t>oludtudugu</a:t>
            </a:r>
            <a:r>
              <a:rPr lang="en-US" dirty="0" smtClean="0"/>
              <a:t> </a:t>
            </a:r>
            <a:r>
              <a:rPr lang="en-US" dirty="0" err="1" smtClean="0"/>
              <a:t>acikca</a:t>
            </a:r>
            <a:r>
              <a:rPr lang="en-US" dirty="0" smtClean="0"/>
              <a:t> </a:t>
            </a:r>
            <a:r>
              <a:rPr lang="en-US" dirty="0" err="1" smtClean="0"/>
              <a:t>gorulur</a:t>
            </a:r>
            <a:r>
              <a:rPr lang="en-US" dirty="0" smtClean="0"/>
              <a:t>. </a:t>
            </a:r>
            <a:r>
              <a:rPr lang="en-US" dirty="0" err="1" smtClean="0"/>
              <a:t>Ama</a:t>
            </a:r>
            <a:r>
              <a:rPr lang="en-US" dirty="0" smtClean="0"/>
              <a:t> </a:t>
            </a:r>
            <a:r>
              <a:rPr lang="en-US" dirty="0" err="1" smtClean="0"/>
              <a:t>su</a:t>
            </a:r>
            <a:r>
              <a:rPr lang="en-US" dirty="0" smtClean="0"/>
              <a:t> </a:t>
            </a:r>
            <a:r>
              <a:rPr lang="en-US" dirty="0" err="1" smtClean="0"/>
              <a:t>ya</a:t>
            </a:r>
            <a:r>
              <a:rPr lang="en-US" dirty="0" smtClean="0"/>
              <a:t> </a:t>
            </a:r>
            <a:r>
              <a:rPr lang="en-US" dirty="0" err="1" smtClean="0"/>
              <a:t>da</a:t>
            </a:r>
            <a:r>
              <a:rPr lang="en-US" dirty="0" smtClean="0"/>
              <a:t> </a:t>
            </a:r>
            <a:r>
              <a:rPr lang="en-US" dirty="0" err="1" smtClean="0"/>
              <a:t>bu</a:t>
            </a:r>
            <a:r>
              <a:rPr lang="en-US" dirty="0" smtClean="0"/>
              <a:t> </a:t>
            </a:r>
            <a:r>
              <a:rPr lang="en-US" dirty="0" err="1" smtClean="0"/>
              <a:t>nedenle</a:t>
            </a:r>
            <a:r>
              <a:rPr lang="en-US" dirty="0" smtClean="0"/>
              <a:t> </a:t>
            </a:r>
            <a:r>
              <a:rPr lang="en-US" dirty="0" err="1" smtClean="0"/>
              <a:t>butun</a:t>
            </a:r>
            <a:r>
              <a:rPr lang="en-US" dirty="0" smtClean="0"/>
              <a:t> </a:t>
            </a:r>
            <a:r>
              <a:rPr lang="en-US" dirty="0" err="1" smtClean="0"/>
              <a:t>bunlari</a:t>
            </a:r>
            <a:r>
              <a:rPr lang="en-US" dirty="0" smtClean="0"/>
              <a:t> </a:t>
            </a:r>
            <a:r>
              <a:rPr lang="en-US" dirty="0" err="1" smtClean="0"/>
              <a:t>bir</a:t>
            </a:r>
            <a:r>
              <a:rPr lang="en-US" dirty="0" smtClean="0"/>
              <a:t> </a:t>
            </a:r>
            <a:r>
              <a:rPr lang="en-US" dirty="0" err="1" smtClean="0"/>
              <a:t>kenera</a:t>
            </a:r>
            <a:r>
              <a:rPr lang="en-US" dirty="0" smtClean="0"/>
              <a:t> </a:t>
            </a:r>
            <a:r>
              <a:rPr lang="en-US" dirty="0" err="1" smtClean="0"/>
              <a:t>birakip</a:t>
            </a:r>
            <a:r>
              <a:rPr lang="en-US" dirty="0" smtClean="0"/>
              <a:t> </a:t>
            </a:r>
            <a:r>
              <a:rPr lang="en-US" dirty="0" err="1" smtClean="0"/>
              <a:t>ceviri</a:t>
            </a:r>
            <a:r>
              <a:rPr lang="en-US" dirty="0" smtClean="0"/>
              <a:t> </a:t>
            </a:r>
            <a:r>
              <a:rPr lang="en-US" dirty="0" err="1" smtClean="0"/>
              <a:t>icin</a:t>
            </a:r>
            <a:r>
              <a:rPr lang="en-US" dirty="0" smtClean="0"/>
              <a:t> </a:t>
            </a:r>
            <a:r>
              <a:rPr lang="en-US" dirty="0" err="1" smtClean="0"/>
              <a:t>iyi</a:t>
            </a:r>
            <a:r>
              <a:rPr lang="en-US" dirty="0" smtClean="0"/>
              <a:t> </a:t>
            </a:r>
            <a:r>
              <a:rPr lang="en-US" dirty="0" err="1" smtClean="0"/>
              <a:t>ya</a:t>
            </a:r>
            <a:r>
              <a:rPr lang="en-US" dirty="0" smtClean="0"/>
              <a:t> </a:t>
            </a:r>
            <a:r>
              <a:rPr lang="en-US" dirty="0" err="1" smtClean="0"/>
              <a:t>da</a:t>
            </a:r>
            <a:r>
              <a:rPr lang="en-US" dirty="0" smtClean="0"/>
              <a:t> </a:t>
            </a:r>
            <a:r>
              <a:rPr lang="en-US" dirty="0" err="1" smtClean="0"/>
              <a:t>kotu</a:t>
            </a:r>
            <a:r>
              <a:rPr lang="en-US" dirty="0" smtClean="0"/>
              <a:t> ‘hic </a:t>
            </a:r>
            <a:r>
              <a:rPr lang="en-US" dirty="0" err="1" smtClean="0"/>
              <a:t>bir</a:t>
            </a:r>
            <a:r>
              <a:rPr lang="en-US" dirty="0" smtClean="0"/>
              <a:t> </a:t>
            </a:r>
            <a:r>
              <a:rPr lang="en-US" dirty="0" err="1" smtClean="0"/>
              <a:t>sey</a:t>
            </a:r>
            <a:r>
              <a:rPr lang="en-US" dirty="0" smtClean="0"/>
              <a:t> </a:t>
            </a:r>
            <a:r>
              <a:rPr lang="en-US" dirty="0" err="1" smtClean="0"/>
              <a:t>soylenemez</a:t>
            </a:r>
            <a:r>
              <a:rPr lang="en-US" dirty="0" smtClean="0"/>
              <a:t>’ </a:t>
            </a:r>
            <a:r>
              <a:rPr lang="en-US" dirty="0" err="1" smtClean="0"/>
              <a:t>yaklasimini</a:t>
            </a:r>
            <a:r>
              <a:rPr lang="en-US" dirty="0" smtClean="0"/>
              <a:t> </a:t>
            </a:r>
            <a:r>
              <a:rPr lang="en-US" dirty="0" err="1" smtClean="0"/>
              <a:t>benimserseniz</a:t>
            </a:r>
            <a:r>
              <a:rPr lang="en-US" dirty="0" smtClean="0"/>
              <a:t> </a:t>
            </a:r>
            <a:r>
              <a:rPr lang="en-US" dirty="0" err="1" smtClean="0"/>
              <a:t>bunun</a:t>
            </a:r>
            <a:r>
              <a:rPr lang="en-US" dirty="0" smtClean="0"/>
              <a:t> </a:t>
            </a:r>
            <a:r>
              <a:rPr lang="en-US" dirty="0" err="1" smtClean="0"/>
              <a:t>vebalini</a:t>
            </a:r>
            <a:r>
              <a:rPr lang="en-US" dirty="0" smtClean="0"/>
              <a:t> </a:t>
            </a:r>
            <a:r>
              <a:rPr lang="en-US" dirty="0" err="1" smtClean="0"/>
              <a:t>hicbir</a:t>
            </a:r>
            <a:r>
              <a:rPr lang="en-US" dirty="0" smtClean="0"/>
              <a:t> </a:t>
            </a:r>
            <a:r>
              <a:rPr lang="en-US" dirty="0" err="1" smtClean="0"/>
              <a:t>kuramci</a:t>
            </a:r>
            <a:r>
              <a:rPr lang="en-US" dirty="0" smtClean="0"/>
              <a:t>, hic </a:t>
            </a:r>
            <a:r>
              <a:rPr lang="en-US" dirty="0" err="1" smtClean="0"/>
              <a:t>bir</a:t>
            </a:r>
            <a:r>
              <a:rPr lang="en-US" dirty="0" smtClean="0"/>
              <a:t> </a:t>
            </a:r>
            <a:r>
              <a:rPr lang="en-US" dirty="0" err="1" smtClean="0"/>
              <a:t>illuzyonist</a:t>
            </a:r>
            <a:r>
              <a:rPr lang="en-US" dirty="0" smtClean="0"/>
              <a:t>, hic </a:t>
            </a:r>
            <a:r>
              <a:rPr lang="en-US" dirty="0" err="1" smtClean="0"/>
              <a:t>bir</a:t>
            </a:r>
            <a:r>
              <a:rPr lang="en-US" dirty="0" smtClean="0"/>
              <a:t> </a:t>
            </a:r>
            <a:r>
              <a:rPr lang="en-US" dirty="0" err="1" smtClean="0"/>
              <a:t>hokkabaz</a:t>
            </a:r>
            <a:r>
              <a:rPr lang="en-US" dirty="0" smtClean="0"/>
              <a:t> </a:t>
            </a:r>
            <a:r>
              <a:rPr lang="en-US" dirty="0" err="1" smtClean="0"/>
              <a:t>ortadan</a:t>
            </a:r>
            <a:r>
              <a:rPr lang="en-US" dirty="0" smtClean="0"/>
              <a:t> </a:t>
            </a:r>
            <a:r>
              <a:rPr lang="en-US" dirty="0" err="1" smtClean="0"/>
              <a:t>kaldiramaz</a:t>
            </a:r>
            <a:r>
              <a:rPr lang="en-US" dirty="0" smtClean="0"/>
              <a:t>. ‘CEVIRMEN HAINDIR’</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0" y="1600200"/>
            <a:ext cx="6934200" cy="4525963"/>
          </a:xfrm>
        </p:spPr>
        <p:txBody>
          <a:bodyPr/>
          <a:lstStyle/>
          <a:p>
            <a:pPr>
              <a:buNone/>
            </a:pPr>
            <a:endParaRPr lang="en-US" sz="4000" b="1" dirty="0" smtClean="0"/>
          </a:p>
          <a:p>
            <a:pPr>
              <a:buNone/>
            </a:pPr>
            <a:endParaRPr lang="en-US" sz="4000" b="1" dirty="0" smtClean="0"/>
          </a:p>
          <a:p>
            <a:pPr>
              <a:buNone/>
            </a:pPr>
            <a:r>
              <a:rPr lang="en-US" sz="4000" b="1" dirty="0" smtClean="0"/>
              <a:t>THANK YOU FOR LISTENING</a:t>
            </a:r>
          </a:p>
          <a:p>
            <a:pPr>
              <a:buNone/>
            </a:pPr>
            <a:r>
              <a:rPr lang="en-US" sz="4000" b="1" dirty="0" smtClean="0"/>
              <a:t> ANY QUESTION?</a:t>
            </a:r>
          </a:p>
          <a:p>
            <a:pPr>
              <a:buNone/>
            </a:pPr>
            <a:endParaRPr lang="en-US" dirty="0"/>
          </a:p>
        </p:txBody>
      </p:sp>
      <p:pic>
        <p:nvPicPr>
          <p:cNvPr id="17412" name="Picture 4" descr="http://t2.gstatic.com/images?q=tbn:ANd9GcRpnuhAtgsiHYAGzWdhFkiKPPmdBWmpqKjANwWiiGI7_UIZz7bL"/>
          <p:cNvPicPr>
            <a:picLocks noChangeAspect="1" noChangeArrowheads="1"/>
          </p:cNvPicPr>
          <p:nvPr/>
        </p:nvPicPr>
        <p:blipFill>
          <a:blip r:embed="rId2" cstate="print"/>
          <a:srcRect/>
          <a:stretch>
            <a:fillRect/>
          </a:stretch>
        </p:blipFill>
        <p:spPr bwMode="auto">
          <a:xfrm>
            <a:off x="304800" y="1676400"/>
            <a:ext cx="2433078" cy="381952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IYI KOTU BAKIMSIZ by NEDIM CATLI</a:t>
            </a:r>
            <a:endParaRPr lang="en-US" dirty="0"/>
          </a:p>
        </p:txBody>
      </p:sp>
      <p:sp>
        <p:nvSpPr>
          <p:cNvPr id="3" name="Content Placeholder 2"/>
          <p:cNvSpPr>
            <a:spLocks noGrp="1"/>
          </p:cNvSpPr>
          <p:nvPr>
            <p:ph idx="1"/>
          </p:nvPr>
        </p:nvSpPr>
        <p:spPr>
          <a:xfrm>
            <a:off x="0" y="1600200"/>
            <a:ext cx="5791200" cy="4525963"/>
          </a:xfrm>
        </p:spPr>
        <p:txBody>
          <a:bodyPr>
            <a:normAutofit fontScale="92500" lnSpcReduction="10000"/>
          </a:bodyPr>
          <a:lstStyle/>
          <a:p>
            <a:pPr>
              <a:buNone/>
            </a:pPr>
            <a:r>
              <a:rPr lang="en-US" dirty="0" smtClean="0"/>
              <a:t>    </a:t>
            </a:r>
          </a:p>
          <a:p>
            <a:pPr>
              <a:buNone/>
            </a:pPr>
            <a:r>
              <a:rPr lang="en-US" dirty="0" smtClean="0"/>
              <a:t> </a:t>
            </a:r>
            <a:r>
              <a:rPr lang="en-US" dirty="0" smtClean="0"/>
              <a:t>   ‘</a:t>
            </a:r>
            <a:r>
              <a:rPr lang="en-US" dirty="0" err="1" smtClean="0"/>
              <a:t>Cevirmen</a:t>
            </a:r>
            <a:r>
              <a:rPr lang="en-US" dirty="0" smtClean="0"/>
              <a:t> </a:t>
            </a:r>
            <a:r>
              <a:rPr lang="en-US" dirty="0" err="1" smtClean="0"/>
              <a:t>haindir</a:t>
            </a:r>
            <a:r>
              <a:rPr lang="en-US" dirty="0" smtClean="0"/>
              <a:t>’ </a:t>
            </a:r>
            <a:r>
              <a:rPr lang="en-US" dirty="0" err="1" smtClean="0"/>
              <a:t>diyor</a:t>
            </a:r>
            <a:r>
              <a:rPr lang="en-US" dirty="0" smtClean="0"/>
              <a:t> </a:t>
            </a:r>
            <a:r>
              <a:rPr lang="en-US" dirty="0" err="1" smtClean="0"/>
              <a:t>bir</a:t>
            </a:r>
            <a:r>
              <a:rPr lang="en-US" dirty="0" smtClean="0"/>
              <a:t> </a:t>
            </a:r>
            <a:r>
              <a:rPr lang="en-US" dirty="0" err="1" smtClean="0"/>
              <a:t>Italyan</a:t>
            </a:r>
            <a:r>
              <a:rPr lang="en-US" dirty="0" smtClean="0"/>
              <a:t> </a:t>
            </a:r>
            <a:r>
              <a:rPr lang="en-US" dirty="0" err="1" smtClean="0"/>
              <a:t>atasozu</a:t>
            </a:r>
            <a:r>
              <a:rPr lang="en-US" dirty="0" smtClean="0"/>
              <a:t>. </a:t>
            </a:r>
            <a:r>
              <a:rPr lang="en-US" dirty="0" err="1" smtClean="0"/>
              <a:t>Ceviri</a:t>
            </a:r>
            <a:r>
              <a:rPr lang="en-US" dirty="0" smtClean="0"/>
              <a:t> </a:t>
            </a:r>
            <a:r>
              <a:rPr lang="en-US" dirty="0" err="1" smtClean="0"/>
              <a:t>metni</a:t>
            </a:r>
            <a:r>
              <a:rPr lang="en-US" dirty="0" smtClean="0"/>
              <a:t> </a:t>
            </a:r>
            <a:r>
              <a:rPr lang="en-US" dirty="0" err="1" smtClean="0"/>
              <a:t>teknik</a:t>
            </a:r>
            <a:r>
              <a:rPr lang="en-US" dirty="0" smtClean="0"/>
              <a:t> </a:t>
            </a:r>
            <a:r>
              <a:rPr lang="en-US" dirty="0" err="1" smtClean="0"/>
              <a:t>ve</a:t>
            </a:r>
            <a:r>
              <a:rPr lang="en-US" dirty="0" smtClean="0"/>
              <a:t> </a:t>
            </a:r>
            <a:r>
              <a:rPr lang="en-US" dirty="0" err="1" smtClean="0"/>
              <a:t>estetik</a:t>
            </a:r>
            <a:r>
              <a:rPr lang="en-US" dirty="0" smtClean="0"/>
              <a:t> </a:t>
            </a:r>
            <a:r>
              <a:rPr lang="en-US" dirty="0" err="1" smtClean="0"/>
              <a:t>acidan</a:t>
            </a:r>
            <a:r>
              <a:rPr lang="en-US" dirty="0" smtClean="0"/>
              <a:t> </a:t>
            </a:r>
            <a:r>
              <a:rPr lang="en-US" dirty="0" err="1" smtClean="0"/>
              <a:t>degerlendirme</a:t>
            </a:r>
            <a:r>
              <a:rPr lang="en-US" dirty="0" smtClean="0"/>
              <a:t> </a:t>
            </a:r>
            <a:r>
              <a:rPr lang="en-US" dirty="0" err="1" smtClean="0"/>
              <a:t>disi</a:t>
            </a:r>
            <a:r>
              <a:rPr lang="en-US" dirty="0" smtClean="0"/>
              <a:t> </a:t>
            </a:r>
            <a:r>
              <a:rPr lang="en-US" dirty="0" err="1" smtClean="0"/>
              <a:t>birakmak</a:t>
            </a:r>
            <a:r>
              <a:rPr lang="en-US" dirty="0" smtClean="0"/>
              <a:t> </a:t>
            </a:r>
            <a:r>
              <a:rPr lang="en-US" dirty="0" err="1" smtClean="0"/>
              <a:t>burada</a:t>
            </a:r>
            <a:r>
              <a:rPr lang="en-US" dirty="0" smtClean="0"/>
              <a:t> </a:t>
            </a:r>
            <a:r>
              <a:rPr lang="en-US" dirty="0" err="1" smtClean="0"/>
              <a:t>kastedilen</a:t>
            </a:r>
            <a:r>
              <a:rPr lang="en-US" dirty="0" smtClean="0"/>
              <a:t> </a:t>
            </a:r>
            <a:r>
              <a:rPr lang="en-US" dirty="0" err="1" smtClean="0"/>
              <a:t>kacinilmaz</a:t>
            </a:r>
            <a:r>
              <a:rPr lang="en-US" dirty="0" smtClean="0"/>
              <a:t> ‘</a:t>
            </a:r>
            <a:r>
              <a:rPr lang="en-US" dirty="0" err="1" smtClean="0"/>
              <a:t>ihanet</a:t>
            </a:r>
            <a:r>
              <a:rPr lang="en-US" dirty="0" smtClean="0"/>
              <a:t>’ ten </a:t>
            </a:r>
            <a:r>
              <a:rPr lang="en-US" dirty="0" err="1" smtClean="0"/>
              <a:t>cok</a:t>
            </a:r>
            <a:r>
              <a:rPr lang="en-US" dirty="0" smtClean="0"/>
              <a:t> </a:t>
            </a:r>
            <a:r>
              <a:rPr lang="en-US" dirty="0" err="1" smtClean="0"/>
              <a:t>daha</a:t>
            </a:r>
            <a:r>
              <a:rPr lang="en-US" dirty="0" smtClean="0"/>
              <a:t> </a:t>
            </a:r>
            <a:r>
              <a:rPr lang="en-US" dirty="0" err="1" smtClean="0"/>
              <a:t>buyuk</a:t>
            </a:r>
            <a:r>
              <a:rPr lang="en-US" dirty="0" smtClean="0"/>
              <a:t> </a:t>
            </a:r>
            <a:r>
              <a:rPr lang="en-US" dirty="0" err="1" smtClean="0"/>
              <a:t>bir</a:t>
            </a:r>
            <a:r>
              <a:rPr lang="en-US" dirty="0" smtClean="0"/>
              <a:t> </a:t>
            </a:r>
            <a:r>
              <a:rPr lang="en-US" dirty="0" err="1" smtClean="0"/>
              <a:t>ihanetesebep</a:t>
            </a:r>
            <a:r>
              <a:rPr lang="en-US" dirty="0" smtClean="0"/>
              <a:t> </a:t>
            </a:r>
            <a:r>
              <a:rPr lang="en-US" dirty="0" err="1" smtClean="0"/>
              <a:t>olur</a:t>
            </a:r>
            <a:r>
              <a:rPr lang="en-US" dirty="0" smtClean="0"/>
              <a:t>. </a:t>
            </a:r>
            <a:r>
              <a:rPr lang="en-US" dirty="0" err="1" smtClean="0"/>
              <a:t>Yapici</a:t>
            </a:r>
            <a:r>
              <a:rPr lang="en-US" dirty="0" smtClean="0"/>
              <a:t>, </a:t>
            </a:r>
            <a:r>
              <a:rPr lang="en-US" dirty="0" err="1" smtClean="0"/>
              <a:t>egitici</a:t>
            </a:r>
            <a:r>
              <a:rPr lang="en-US" dirty="0" smtClean="0"/>
              <a:t> </a:t>
            </a:r>
            <a:r>
              <a:rPr lang="en-US" dirty="0" err="1" smtClean="0"/>
              <a:t>oldugu</a:t>
            </a:r>
            <a:r>
              <a:rPr lang="en-US" dirty="0" smtClean="0"/>
              <a:t> </a:t>
            </a:r>
            <a:r>
              <a:rPr lang="en-US" dirty="0" err="1" smtClean="0"/>
              <a:t>surece</a:t>
            </a:r>
            <a:r>
              <a:rPr lang="en-US" dirty="0" smtClean="0"/>
              <a:t> </a:t>
            </a:r>
            <a:r>
              <a:rPr lang="en-US" dirty="0" err="1" smtClean="0"/>
              <a:t>cevirilere</a:t>
            </a:r>
            <a:r>
              <a:rPr lang="en-US" dirty="0" smtClean="0"/>
              <a:t> </a:t>
            </a:r>
            <a:r>
              <a:rPr lang="en-US" dirty="0" err="1" smtClean="0"/>
              <a:t>usuluyle</a:t>
            </a:r>
            <a:r>
              <a:rPr lang="en-US" dirty="0" smtClean="0"/>
              <a:t> </a:t>
            </a:r>
            <a:r>
              <a:rPr lang="en-US" dirty="0" err="1" smtClean="0"/>
              <a:t>dokunalim</a:t>
            </a:r>
            <a:r>
              <a:rPr lang="en-US" dirty="0" smtClean="0"/>
              <a:t>.</a:t>
            </a:r>
          </a:p>
          <a:p>
            <a:pPr>
              <a:buNone/>
            </a:pPr>
            <a:endParaRPr lang="en-US" dirty="0" smtClean="0"/>
          </a:p>
          <a:p>
            <a:pPr>
              <a:buNone/>
            </a:pPr>
            <a:endParaRPr lang="en-US" dirty="0" smtClean="0"/>
          </a:p>
          <a:p>
            <a:pPr>
              <a:buNone/>
            </a:pPr>
            <a:endParaRPr lang="en-US" dirty="0"/>
          </a:p>
        </p:txBody>
      </p:sp>
      <p:pic>
        <p:nvPicPr>
          <p:cNvPr id="1026" name="Picture 2" descr="http://t2.gstatic.com/images?q=tbn:ANd9GcT_z6Ai115r4XMa69x5T-wWfh4jGuAbxsKmdboemXeJmAe19ydK"/>
          <p:cNvPicPr>
            <a:picLocks noChangeAspect="1" noChangeArrowheads="1"/>
          </p:cNvPicPr>
          <p:nvPr/>
        </p:nvPicPr>
        <p:blipFill>
          <a:blip r:embed="rId2" cstate="print"/>
          <a:srcRect/>
          <a:stretch>
            <a:fillRect/>
          </a:stretch>
        </p:blipFill>
        <p:spPr bwMode="auto">
          <a:xfrm>
            <a:off x="5602514" y="1676400"/>
            <a:ext cx="3541486" cy="4648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Catli</a:t>
            </a:r>
            <a:r>
              <a:rPr lang="en-US" dirty="0" smtClean="0"/>
              <a:t> says that…</a:t>
            </a:r>
            <a:endParaRPr lang="en-US" dirty="0"/>
          </a:p>
        </p:txBody>
      </p:sp>
      <p:sp>
        <p:nvSpPr>
          <p:cNvPr id="3" name="Content Placeholder 2"/>
          <p:cNvSpPr>
            <a:spLocks noGrp="1"/>
          </p:cNvSpPr>
          <p:nvPr>
            <p:ph idx="1"/>
          </p:nvPr>
        </p:nvSpPr>
        <p:spPr>
          <a:xfrm>
            <a:off x="0" y="1371600"/>
            <a:ext cx="9144000" cy="5486400"/>
          </a:xfrm>
        </p:spPr>
        <p:txBody>
          <a:bodyPr>
            <a:normAutofit fontScale="92500" lnSpcReduction="20000"/>
          </a:bodyPr>
          <a:lstStyle/>
          <a:p>
            <a:pPr>
              <a:buNone/>
            </a:pPr>
            <a:r>
              <a:rPr lang="en-US" dirty="0" smtClean="0"/>
              <a:t>     Istanbul film </a:t>
            </a:r>
            <a:r>
              <a:rPr lang="en-US" dirty="0" err="1" smtClean="0"/>
              <a:t>festivalinde</a:t>
            </a:r>
            <a:r>
              <a:rPr lang="en-US" dirty="0" smtClean="0"/>
              <a:t> ‘</a:t>
            </a:r>
            <a:r>
              <a:rPr lang="en-US" dirty="0" err="1" smtClean="0"/>
              <a:t>iyi</a:t>
            </a:r>
            <a:r>
              <a:rPr lang="en-US" dirty="0" smtClean="0"/>
              <a:t> film ne?’ </a:t>
            </a:r>
            <a:r>
              <a:rPr lang="en-US" dirty="0" err="1" smtClean="0"/>
              <a:t>sloganini</a:t>
            </a:r>
            <a:r>
              <a:rPr lang="en-US" dirty="0" smtClean="0"/>
              <a:t> ilk </a:t>
            </a:r>
            <a:r>
              <a:rPr lang="en-US" dirty="0" err="1" smtClean="0"/>
              <a:t>gordugumde</a:t>
            </a:r>
            <a:r>
              <a:rPr lang="en-US" dirty="0" smtClean="0"/>
              <a:t> </a:t>
            </a:r>
            <a:r>
              <a:rPr lang="en-US" dirty="0" err="1" smtClean="0"/>
              <a:t>kafamda</a:t>
            </a:r>
            <a:r>
              <a:rPr lang="en-US" dirty="0" smtClean="0"/>
              <a:t> </a:t>
            </a:r>
            <a:r>
              <a:rPr lang="en-US" dirty="0" err="1" smtClean="0"/>
              <a:t>canlanan</a:t>
            </a:r>
            <a:r>
              <a:rPr lang="en-US" dirty="0" smtClean="0"/>
              <a:t> </a:t>
            </a:r>
            <a:r>
              <a:rPr lang="en-US" dirty="0" err="1" smtClean="0"/>
              <a:t>su</a:t>
            </a:r>
            <a:r>
              <a:rPr lang="en-US" dirty="0" smtClean="0"/>
              <a:t> </a:t>
            </a:r>
            <a:r>
              <a:rPr lang="en-US" dirty="0" err="1" smtClean="0"/>
              <a:t>olmustu</a:t>
            </a:r>
            <a:r>
              <a:rPr lang="en-US" dirty="0" smtClean="0"/>
              <a:t>: ‘</a:t>
            </a:r>
            <a:r>
              <a:rPr lang="en-US" dirty="0" err="1" smtClean="0"/>
              <a:t>iyi</a:t>
            </a:r>
            <a:r>
              <a:rPr lang="en-US" dirty="0" smtClean="0"/>
              <a:t> film </a:t>
            </a:r>
            <a:r>
              <a:rPr lang="en-US" dirty="0" err="1" smtClean="0"/>
              <a:t>dedigin</a:t>
            </a:r>
            <a:r>
              <a:rPr lang="en-US" dirty="0" smtClean="0"/>
              <a:t> ne </a:t>
            </a:r>
            <a:r>
              <a:rPr lang="en-US" dirty="0" err="1" smtClean="0"/>
              <a:t>ki</a:t>
            </a:r>
            <a:r>
              <a:rPr lang="en-US" dirty="0" smtClean="0"/>
              <a:t>? Kim </a:t>
            </a:r>
            <a:r>
              <a:rPr lang="en-US" dirty="0" err="1" smtClean="0"/>
              <a:t>karar</a:t>
            </a:r>
            <a:r>
              <a:rPr lang="en-US" dirty="0" smtClean="0"/>
              <a:t> </a:t>
            </a:r>
            <a:r>
              <a:rPr lang="en-US" dirty="0" err="1" smtClean="0"/>
              <a:t>verecek</a:t>
            </a:r>
            <a:r>
              <a:rPr lang="en-US" dirty="0" smtClean="0"/>
              <a:t> ne </a:t>
            </a:r>
            <a:r>
              <a:rPr lang="en-US" dirty="0" err="1" smtClean="0"/>
              <a:t>iyi</a:t>
            </a:r>
            <a:r>
              <a:rPr lang="en-US" dirty="0" smtClean="0"/>
              <a:t> ne </a:t>
            </a:r>
            <a:r>
              <a:rPr lang="en-US" dirty="0" err="1" smtClean="0"/>
              <a:t>kotu</a:t>
            </a:r>
            <a:r>
              <a:rPr lang="en-US" dirty="0" smtClean="0"/>
              <a:t>? </a:t>
            </a:r>
            <a:r>
              <a:rPr lang="en-US" dirty="0" err="1" smtClean="0"/>
              <a:t>Bunlarin</a:t>
            </a:r>
            <a:r>
              <a:rPr lang="en-US" dirty="0" smtClean="0"/>
              <a:t> </a:t>
            </a:r>
            <a:r>
              <a:rPr lang="en-US" dirty="0" err="1" smtClean="0"/>
              <a:t>hepsi</a:t>
            </a:r>
            <a:r>
              <a:rPr lang="en-US" dirty="0" smtClean="0"/>
              <a:t> </a:t>
            </a:r>
            <a:r>
              <a:rPr lang="en-US" dirty="0" err="1" smtClean="0"/>
              <a:t>iyi</a:t>
            </a:r>
            <a:r>
              <a:rPr lang="en-US" dirty="0" smtClean="0"/>
              <a:t>. </a:t>
            </a:r>
            <a:r>
              <a:rPr lang="en-US" dirty="0" err="1" smtClean="0"/>
              <a:t>Filmin</a:t>
            </a:r>
            <a:r>
              <a:rPr lang="en-US" dirty="0" smtClean="0"/>
              <a:t> </a:t>
            </a:r>
            <a:r>
              <a:rPr lang="en-US" dirty="0" err="1" smtClean="0"/>
              <a:t>iyisi</a:t>
            </a:r>
            <a:r>
              <a:rPr lang="en-US" dirty="0" smtClean="0"/>
              <a:t> </a:t>
            </a:r>
            <a:r>
              <a:rPr lang="en-US" dirty="0" err="1" smtClean="0"/>
              <a:t>kotusu</a:t>
            </a:r>
            <a:r>
              <a:rPr lang="en-US" dirty="0" smtClean="0"/>
              <a:t> </a:t>
            </a:r>
            <a:r>
              <a:rPr lang="en-US" dirty="0" err="1" smtClean="0"/>
              <a:t>olmaz</a:t>
            </a:r>
            <a:r>
              <a:rPr lang="en-US" dirty="0" smtClean="0"/>
              <a:t>. </a:t>
            </a:r>
            <a:r>
              <a:rPr lang="en-US" dirty="0" err="1" smtClean="0"/>
              <a:t>Siz</a:t>
            </a:r>
            <a:r>
              <a:rPr lang="en-US" dirty="0" smtClean="0"/>
              <a:t> </a:t>
            </a:r>
            <a:r>
              <a:rPr lang="en-US" dirty="0" err="1" smtClean="0"/>
              <a:t>seyredin</a:t>
            </a:r>
            <a:r>
              <a:rPr lang="en-US" dirty="0" smtClean="0"/>
              <a:t>, biz de is </a:t>
            </a:r>
            <a:r>
              <a:rPr lang="en-US" dirty="0" err="1" smtClean="0"/>
              <a:t>yapalim</a:t>
            </a:r>
            <a:r>
              <a:rPr lang="en-US" dirty="0" smtClean="0"/>
              <a:t>.’ He does not have any answer to that question in the first place but then he said that:</a:t>
            </a:r>
          </a:p>
          <a:p>
            <a:pPr>
              <a:buNone/>
            </a:pPr>
            <a:r>
              <a:rPr lang="en-US" dirty="0" smtClean="0"/>
              <a:t>ANSWER:</a:t>
            </a:r>
          </a:p>
          <a:p>
            <a:pPr>
              <a:buNone/>
            </a:pPr>
            <a:r>
              <a:rPr lang="en-US" dirty="0" smtClean="0"/>
              <a:t>     </a:t>
            </a:r>
            <a:r>
              <a:rPr lang="en-US" dirty="0" err="1" smtClean="0"/>
              <a:t>Iyi</a:t>
            </a:r>
            <a:r>
              <a:rPr lang="en-US" dirty="0" smtClean="0"/>
              <a:t> /</a:t>
            </a:r>
            <a:r>
              <a:rPr lang="en-US" dirty="0" err="1" smtClean="0"/>
              <a:t>kotu</a:t>
            </a:r>
            <a:r>
              <a:rPr lang="en-US" dirty="0" smtClean="0"/>
              <a:t> </a:t>
            </a:r>
            <a:r>
              <a:rPr lang="en-US" dirty="0" err="1" smtClean="0"/>
              <a:t>sorgulamasinin</a:t>
            </a:r>
            <a:r>
              <a:rPr lang="en-US" dirty="0" smtClean="0"/>
              <a:t> </a:t>
            </a:r>
            <a:r>
              <a:rPr lang="en-US" dirty="0" err="1" smtClean="0"/>
              <a:t>elbette</a:t>
            </a:r>
            <a:r>
              <a:rPr lang="en-US" dirty="0" smtClean="0"/>
              <a:t> </a:t>
            </a:r>
            <a:r>
              <a:rPr lang="en-US" dirty="0" err="1" smtClean="0"/>
              <a:t>oznel</a:t>
            </a:r>
            <a:r>
              <a:rPr lang="en-US" dirty="0" smtClean="0"/>
              <a:t> </a:t>
            </a:r>
            <a:r>
              <a:rPr lang="en-US" dirty="0" err="1" smtClean="0"/>
              <a:t>olarak</a:t>
            </a:r>
            <a:r>
              <a:rPr lang="en-US" dirty="0" smtClean="0"/>
              <a:t> her </a:t>
            </a:r>
            <a:r>
              <a:rPr lang="en-US" dirty="0" err="1" smtClean="0"/>
              <a:t>zaman</a:t>
            </a:r>
            <a:r>
              <a:rPr lang="en-US" dirty="0" smtClean="0"/>
              <a:t> </a:t>
            </a:r>
            <a:r>
              <a:rPr lang="en-US" dirty="0" err="1" smtClean="0"/>
              <a:t>cevabi</a:t>
            </a:r>
            <a:r>
              <a:rPr lang="en-US" dirty="0" smtClean="0"/>
              <a:t> </a:t>
            </a:r>
            <a:r>
              <a:rPr lang="en-US" dirty="0" err="1" smtClean="0"/>
              <a:t>olabilir</a:t>
            </a:r>
            <a:r>
              <a:rPr lang="en-US" dirty="0" smtClean="0"/>
              <a:t>. </a:t>
            </a:r>
            <a:r>
              <a:rPr lang="en-US" dirty="0" err="1" smtClean="0"/>
              <a:t>Baska</a:t>
            </a:r>
            <a:r>
              <a:rPr lang="en-US" dirty="0" smtClean="0"/>
              <a:t> </a:t>
            </a:r>
            <a:r>
              <a:rPr lang="en-US" dirty="0" err="1" smtClean="0"/>
              <a:t>bir</a:t>
            </a:r>
            <a:r>
              <a:rPr lang="en-US" dirty="0" smtClean="0"/>
              <a:t> </a:t>
            </a:r>
            <a:r>
              <a:rPr lang="en-US" dirty="0" err="1" smtClean="0"/>
              <a:t>deyisle</a:t>
            </a:r>
            <a:r>
              <a:rPr lang="en-US" dirty="0" smtClean="0"/>
              <a:t> her </a:t>
            </a:r>
            <a:r>
              <a:rPr lang="en-US" dirty="0" err="1" smtClean="0"/>
              <a:t>seyi</a:t>
            </a:r>
            <a:r>
              <a:rPr lang="en-US" dirty="0" smtClean="0"/>
              <a:t> </a:t>
            </a:r>
            <a:r>
              <a:rPr lang="en-US" dirty="0" err="1" smtClean="0"/>
              <a:t>oznel</a:t>
            </a:r>
            <a:r>
              <a:rPr lang="en-US" dirty="0" smtClean="0"/>
              <a:t> </a:t>
            </a:r>
            <a:r>
              <a:rPr lang="en-US" dirty="0" err="1" smtClean="0"/>
              <a:t>olarak</a:t>
            </a:r>
            <a:r>
              <a:rPr lang="en-US" dirty="0" smtClean="0"/>
              <a:t> </a:t>
            </a:r>
            <a:r>
              <a:rPr lang="en-US" dirty="0" err="1" smtClean="0"/>
              <a:t>iyi</a:t>
            </a:r>
            <a:r>
              <a:rPr lang="en-US" dirty="0" smtClean="0"/>
              <a:t> </a:t>
            </a:r>
            <a:r>
              <a:rPr lang="en-US" dirty="0" err="1" smtClean="0"/>
              <a:t>ya</a:t>
            </a:r>
            <a:r>
              <a:rPr lang="en-US" dirty="0" smtClean="0"/>
              <a:t> </a:t>
            </a:r>
            <a:r>
              <a:rPr lang="en-US" dirty="0" err="1" smtClean="0"/>
              <a:t>da</a:t>
            </a:r>
            <a:r>
              <a:rPr lang="en-US" dirty="0" smtClean="0"/>
              <a:t> </a:t>
            </a:r>
            <a:r>
              <a:rPr lang="en-US" dirty="0" err="1" smtClean="0"/>
              <a:t>kotu</a:t>
            </a:r>
            <a:r>
              <a:rPr lang="en-US" dirty="0" smtClean="0"/>
              <a:t> </a:t>
            </a:r>
            <a:r>
              <a:rPr lang="en-US" dirty="0" err="1" smtClean="0"/>
              <a:t>diye</a:t>
            </a:r>
            <a:r>
              <a:rPr lang="en-US" dirty="0" smtClean="0"/>
              <a:t> </a:t>
            </a:r>
            <a:r>
              <a:rPr lang="en-US" dirty="0" err="1" smtClean="0"/>
              <a:t>siniflayabilirsiniz</a:t>
            </a:r>
            <a:r>
              <a:rPr lang="en-US" dirty="0" smtClean="0"/>
              <a:t> </a:t>
            </a:r>
            <a:r>
              <a:rPr lang="en-US" dirty="0" err="1" smtClean="0"/>
              <a:t>ve</a:t>
            </a:r>
            <a:r>
              <a:rPr lang="en-US" dirty="0" smtClean="0"/>
              <a:t> hic </a:t>
            </a:r>
            <a:r>
              <a:rPr lang="en-US" dirty="0" err="1" smtClean="0"/>
              <a:t>kimseye</a:t>
            </a:r>
            <a:r>
              <a:rPr lang="en-US" dirty="0" smtClean="0"/>
              <a:t> de </a:t>
            </a:r>
            <a:r>
              <a:rPr lang="en-US" dirty="0" err="1" smtClean="0"/>
              <a:t>bir</a:t>
            </a:r>
            <a:r>
              <a:rPr lang="en-US" dirty="0" smtClean="0"/>
              <a:t> </a:t>
            </a:r>
            <a:r>
              <a:rPr lang="en-US" dirty="0" err="1" smtClean="0"/>
              <a:t>aciklama</a:t>
            </a:r>
            <a:r>
              <a:rPr lang="en-US" dirty="0" smtClean="0"/>
              <a:t> </a:t>
            </a:r>
            <a:r>
              <a:rPr lang="en-US" dirty="0" err="1" smtClean="0"/>
              <a:t>yapmak</a:t>
            </a:r>
            <a:r>
              <a:rPr lang="en-US" dirty="0" smtClean="0"/>
              <a:t>, </a:t>
            </a:r>
            <a:r>
              <a:rPr lang="en-US" dirty="0" err="1" smtClean="0"/>
              <a:t>olcut</a:t>
            </a:r>
            <a:r>
              <a:rPr lang="en-US" dirty="0" smtClean="0"/>
              <a:t> </a:t>
            </a:r>
            <a:r>
              <a:rPr lang="en-US" dirty="0" err="1" smtClean="0"/>
              <a:t>gostermek</a:t>
            </a:r>
            <a:r>
              <a:rPr lang="en-US" dirty="0" smtClean="0"/>
              <a:t> </a:t>
            </a:r>
            <a:r>
              <a:rPr lang="en-US" dirty="0" err="1" smtClean="0"/>
              <a:t>zorunda</a:t>
            </a:r>
            <a:r>
              <a:rPr lang="en-US" dirty="0" smtClean="0"/>
              <a:t> </a:t>
            </a:r>
            <a:r>
              <a:rPr lang="en-US" dirty="0" err="1" smtClean="0"/>
              <a:t>degilsiniz</a:t>
            </a:r>
            <a:r>
              <a:rPr lang="en-US" dirty="0" smtClean="0"/>
              <a:t>, </a:t>
            </a:r>
            <a:r>
              <a:rPr lang="en-US" dirty="0" err="1" smtClean="0"/>
              <a:t>kaldi</a:t>
            </a:r>
            <a:r>
              <a:rPr lang="en-US" dirty="0" smtClean="0"/>
              <a:t> </a:t>
            </a:r>
            <a:r>
              <a:rPr lang="en-US" dirty="0" err="1" smtClean="0"/>
              <a:t>ki</a:t>
            </a:r>
            <a:r>
              <a:rPr lang="en-US" dirty="0" smtClean="0"/>
              <a:t> </a:t>
            </a:r>
            <a:r>
              <a:rPr lang="en-US" dirty="0" err="1" smtClean="0"/>
              <a:t>ben</a:t>
            </a:r>
            <a:r>
              <a:rPr lang="en-US" dirty="0" smtClean="0"/>
              <a:t> </a:t>
            </a:r>
            <a:r>
              <a:rPr lang="en-US" dirty="0" err="1" smtClean="0"/>
              <a:t>oyle</a:t>
            </a:r>
            <a:r>
              <a:rPr lang="en-US" dirty="0" smtClean="0"/>
              <a:t> </a:t>
            </a:r>
            <a:r>
              <a:rPr lang="en-US" dirty="0" err="1" smtClean="0"/>
              <a:t>dusunuyorum</a:t>
            </a:r>
            <a:r>
              <a:rPr lang="en-US" dirty="0" smtClean="0"/>
              <a:t>/ </a:t>
            </a:r>
            <a:r>
              <a:rPr lang="en-US" dirty="0" err="1" smtClean="0"/>
              <a:t>hissediyorum</a:t>
            </a:r>
            <a:r>
              <a:rPr lang="en-US" dirty="0" smtClean="0"/>
              <a:t> </a:t>
            </a:r>
            <a:r>
              <a:rPr lang="en-US" dirty="0" err="1" smtClean="0"/>
              <a:t>dediniz</a:t>
            </a:r>
            <a:r>
              <a:rPr lang="en-US" dirty="0" smtClean="0"/>
              <a:t> mi </a:t>
            </a:r>
            <a:r>
              <a:rPr lang="en-US" dirty="0" err="1" smtClean="0"/>
              <a:t>mesele</a:t>
            </a:r>
            <a:r>
              <a:rPr lang="en-US" dirty="0" smtClean="0"/>
              <a:t> </a:t>
            </a:r>
            <a:r>
              <a:rPr lang="en-US" dirty="0" err="1" smtClean="0"/>
              <a:t>kapanmistir</a:t>
            </a:r>
            <a:r>
              <a:rPr lang="en-US" dirty="0" smtClean="0"/>
              <a:t>. </a:t>
            </a: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think about …</a:t>
            </a:r>
            <a:endParaRPr lang="en-US" dirty="0"/>
          </a:p>
        </p:txBody>
      </p:sp>
      <p:sp>
        <p:nvSpPr>
          <p:cNvPr id="3" name="Content Placeholder 2"/>
          <p:cNvSpPr>
            <a:spLocks noGrp="1"/>
          </p:cNvSpPr>
          <p:nvPr>
            <p:ph idx="1"/>
          </p:nvPr>
        </p:nvSpPr>
        <p:spPr>
          <a:xfrm>
            <a:off x="0" y="1524000"/>
            <a:ext cx="9144000" cy="4602163"/>
          </a:xfrm>
        </p:spPr>
        <p:txBody>
          <a:bodyPr/>
          <a:lstStyle/>
          <a:p>
            <a:r>
              <a:rPr lang="en-US" dirty="0" smtClean="0"/>
              <a:t>Are there any good translator or bad translator?</a:t>
            </a:r>
          </a:p>
          <a:p>
            <a:pPr>
              <a:buNone/>
            </a:pPr>
            <a:r>
              <a:rPr lang="en-US" dirty="0" smtClean="0"/>
              <a:t>                          HOW  DO YOU DECIDE? </a:t>
            </a:r>
            <a:endParaRPr lang="en-US" dirty="0"/>
          </a:p>
        </p:txBody>
      </p:sp>
      <p:pic>
        <p:nvPicPr>
          <p:cNvPr id="15366" name="Picture 6" descr="http://t0.gstatic.com/images?q=tbn:ANd9GcRCRn9eSSvUurQXBwO45TsLf6XZR3Mt2JvN9_sZ8Pdpb8hfcGHdgPGT8okO"/>
          <p:cNvPicPr>
            <a:picLocks noChangeAspect="1" noChangeArrowheads="1"/>
          </p:cNvPicPr>
          <p:nvPr/>
        </p:nvPicPr>
        <p:blipFill>
          <a:blip r:embed="rId2" cstate="print"/>
          <a:srcRect/>
          <a:stretch>
            <a:fillRect/>
          </a:stretch>
        </p:blipFill>
        <p:spPr bwMode="auto">
          <a:xfrm>
            <a:off x="2133600" y="4103680"/>
            <a:ext cx="4343400" cy="275432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85800"/>
            <a:ext cx="9144000" cy="5440363"/>
          </a:xfrm>
        </p:spPr>
        <p:txBody>
          <a:bodyPr>
            <a:normAutofit fontScale="92500"/>
          </a:bodyPr>
          <a:lstStyle/>
          <a:p>
            <a:pPr>
              <a:buNone/>
            </a:pPr>
            <a:r>
              <a:rPr lang="en-US" dirty="0" smtClean="0"/>
              <a:t>     If you comment on this matter superficially, yes there is, of course just our description of good people bad people because we can come across really good people or bad people in our life. </a:t>
            </a:r>
          </a:p>
          <a:p>
            <a:pPr>
              <a:buNone/>
            </a:pPr>
            <a:endParaRPr lang="en-US" dirty="0" smtClean="0"/>
          </a:p>
          <a:p>
            <a:pPr>
              <a:buNone/>
            </a:pPr>
            <a:r>
              <a:rPr lang="en-US" dirty="0" smtClean="0"/>
              <a:t>    </a:t>
            </a:r>
            <a:r>
              <a:rPr lang="en-US" dirty="0" err="1" smtClean="0"/>
              <a:t>Iste</a:t>
            </a:r>
            <a:r>
              <a:rPr lang="en-US" dirty="0" smtClean="0"/>
              <a:t> </a:t>
            </a:r>
            <a:r>
              <a:rPr lang="en-US" dirty="0" err="1" smtClean="0"/>
              <a:t>davraniscilarin</a:t>
            </a:r>
            <a:r>
              <a:rPr lang="en-US" dirty="0" smtClean="0"/>
              <a:t> ‘</a:t>
            </a:r>
            <a:r>
              <a:rPr lang="en-US" dirty="0" err="1" smtClean="0"/>
              <a:t>iyi</a:t>
            </a:r>
            <a:r>
              <a:rPr lang="en-US" dirty="0" smtClean="0"/>
              <a:t> </a:t>
            </a:r>
            <a:r>
              <a:rPr lang="en-US" dirty="0" err="1" smtClean="0"/>
              <a:t>insan</a:t>
            </a:r>
            <a:r>
              <a:rPr lang="en-US" dirty="0" smtClean="0"/>
              <a:t> </a:t>
            </a:r>
            <a:r>
              <a:rPr lang="en-US" dirty="0" err="1" smtClean="0"/>
              <a:t>kotu</a:t>
            </a:r>
            <a:r>
              <a:rPr lang="en-US" dirty="0" smtClean="0"/>
              <a:t> </a:t>
            </a:r>
            <a:r>
              <a:rPr lang="en-US" dirty="0" err="1" smtClean="0"/>
              <a:t>insan</a:t>
            </a:r>
            <a:r>
              <a:rPr lang="en-US" dirty="0" smtClean="0"/>
              <a:t> </a:t>
            </a:r>
            <a:r>
              <a:rPr lang="en-US" dirty="0" err="1" smtClean="0"/>
              <a:t>yoktur</a:t>
            </a:r>
            <a:r>
              <a:rPr lang="en-US" dirty="0" smtClean="0"/>
              <a:t>, </a:t>
            </a:r>
            <a:r>
              <a:rPr lang="en-US" dirty="0" err="1" smtClean="0"/>
              <a:t>iyi</a:t>
            </a:r>
            <a:r>
              <a:rPr lang="en-US" dirty="0" smtClean="0"/>
              <a:t> </a:t>
            </a:r>
            <a:r>
              <a:rPr lang="en-US" dirty="0" err="1" smtClean="0"/>
              <a:t>davranis</a:t>
            </a:r>
            <a:r>
              <a:rPr lang="en-US" dirty="0" smtClean="0"/>
              <a:t>  </a:t>
            </a:r>
            <a:r>
              <a:rPr lang="en-US" dirty="0" err="1" smtClean="0"/>
              <a:t>kotu</a:t>
            </a:r>
            <a:r>
              <a:rPr lang="en-US" dirty="0" smtClean="0"/>
              <a:t> </a:t>
            </a:r>
            <a:r>
              <a:rPr lang="en-US" dirty="0" err="1" smtClean="0"/>
              <a:t>davranis</a:t>
            </a:r>
            <a:r>
              <a:rPr lang="en-US" dirty="0" smtClean="0"/>
              <a:t> </a:t>
            </a:r>
            <a:r>
              <a:rPr lang="en-US" dirty="0" err="1" smtClean="0"/>
              <a:t>vardir</a:t>
            </a:r>
            <a:r>
              <a:rPr lang="en-US" dirty="0" smtClean="0"/>
              <a:t>’ </a:t>
            </a:r>
            <a:r>
              <a:rPr lang="en-US" dirty="0" err="1" smtClean="0"/>
              <a:t>yaklasiminda</a:t>
            </a:r>
            <a:r>
              <a:rPr lang="en-US" dirty="0" smtClean="0"/>
              <a:t> </a:t>
            </a:r>
            <a:r>
              <a:rPr lang="en-US" dirty="0" err="1" smtClean="0"/>
              <a:t>oldugu</a:t>
            </a:r>
            <a:r>
              <a:rPr lang="en-US" dirty="0" smtClean="0"/>
              <a:t> </a:t>
            </a:r>
            <a:r>
              <a:rPr lang="en-US" dirty="0" err="1" smtClean="0"/>
              <a:t>gibi</a:t>
            </a:r>
            <a:r>
              <a:rPr lang="en-US" dirty="0" smtClean="0"/>
              <a:t> </a:t>
            </a:r>
            <a:r>
              <a:rPr lang="en-US" dirty="0" err="1" smtClean="0"/>
              <a:t>ben</a:t>
            </a:r>
            <a:r>
              <a:rPr lang="en-US" dirty="0" smtClean="0"/>
              <a:t> de </a:t>
            </a:r>
            <a:r>
              <a:rPr lang="en-US" dirty="0" err="1" smtClean="0"/>
              <a:t>meseleye</a:t>
            </a:r>
            <a:r>
              <a:rPr lang="en-US" dirty="0" smtClean="0"/>
              <a:t> </a:t>
            </a:r>
            <a:r>
              <a:rPr lang="en-US" dirty="0" err="1" smtClean="0"/>
              <a:t>ceviri</a:t>
            </a:r>
            <a:r>
              <a:rPr lang="en-US" dirty="0" smtClean="0"/>
              <a:t> </a:t>
            </a:r>
            <a:r>
              <a:rPr lang="en-US" dirty="0" err="1" smtClean="0"/>
              <a:t>metin</a:t>
            </a:r>
            <a:r>
              <a:rPr lang="en-US" dirty="0" smtClean="0"/>
              <a:t> </a:t>
            </a:r>
            <a:r>
              <a:rPr lang="en-US" dirty="0" err="1" smtClean="0"/>
              <a:t>bazinda</a:t>
            </a:r>
            <a:r>
              <a:rPr lang="en-US" dirty="0" smtClean="0"/>
              <a:t> </a:t>
            </a:r>
            <a:r>
              <a:rPr lang="en-US" dirty="0" err="1" smtClean="0"/>
              <a:t>bakip</a:t>
            </a:r>
            <a:r>
              <a:rPr lang="en-US" dirty="0" smtClean="0"/>
              <a:t> </a:t>
            </a:r>
            <a:r>
              <a:rPr lang="en-US" dirty="0" err="1" smtClean="0"/>
              <a:t>oncelikle</a:t>
            </a:r>
            <a:r>
              <a:rPr lang="en-US" dirty="0" smtClean="0"/>
              <a:t> </a:t>
            </a:r>
            <a:r>
              <a:rPr lang="en-US" dirty="0" err="1" smtClean="0"/>
              <a:t>soruyu</a:t>
            </a:r>
            <a:r>
              <a:rPr lang="en-US" dirty="0" smtClean="0"/>
              <a:t> </a:t>
            </a:r>
            <a:r>
              <a:rPr lang="en-US" dirty="0" err="1" smtClean="0"/>
              <a:t>dogru</a:t>
            </a:r>
            <a:r>
              <a:rPr lang="en-US" dirty="0" smtClean="0"/>
              <a:t> </a:t>
            </a:r>
            <a:r>
              <a:rPr lang="en-US" dirty="0" err="1" smtClean="0"/>
              <a:t>sormak</a:t>
            </a:r>
            <a:r>
              <a:rPr lang="en-US" dirty="0" smtClean="0"/>
              <a:t> </a:t>
            </a:r>
            <a:r>
              <a:rPr lang="en-US" dirty="0" err="1" smtClean="0"/>
              <a:t>gerektigini</a:t>
            </a:r>
            <a:r>
              <a:rPr lang="en-US" dirty="0" smtClean="0"/>
              <a:t> </a:t>
            </a:r>
            <a:r>
              <a:rPr lang="en-US" dirty="0" err="1" smtClean="0"/>
              <a:t>dusunuyorum</a:t>
            </a:r>
            <a:r>
              <a:rPr lang="en-US" dirty="0" smtClean="0"/>
              <a:t>:</a:t>
            </a:r>
          </a:p>
          <a:p>
            <a:pPr algn="ctr">
              <a:buNone/>
            </a:pPr>
            <a:r>
              <a:rPr lang="en-US" dirty="0" smtClean="0"/>
              <a:t>ARE THERE ANY GOOD TRANSLATION OR BAD TRANSLATION?</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slogan for this question is:</a:t>
            </a:r>
            <a:endParaRPr lang="en-US" dirty="0"/>
          </a:p>
        </p:txBody>
      </p:sp>
      <p:sp>
        <p:nvSpPr>
          <p:cNvPr id="3" name="Content Placeholder 2"/>
          <p:cNvSpPr>
            <a:spLocks noGrp="1"/>
          </p:cNvSpPr>
          <p:nvPr>
            <p:ph idx="1"/>
          </p:nvPr>
        </p:nvSpPr>
        <p:spPr/>
        <p:txBody>
          <a:bodyPr/>
          <a:lstStyle/>
          <a:p>
            <a:r>
              <a:rPr lang="en-US" dirty="0" smtClean="0"/>
              <a:t>There is no ugly woman but neglected.</a:t>
            </a:r>
          </a:p>
          <a:p>
            <a:pPr>
              <a:buNone/>
            </a:pPr>
            <a:r>
              <a:rPr lang="en-US" dirty="0" smtClean="0"/>
              <a:t>‘</a:t>
            </a:r>
            <a:r>
              <a:rPr lang="en-US" dirty="0" err="1" smtClean="0"/>
              <a:t>Cirkin</a:t>
            </a:r>
            <a:r>
              <a:rPr lang="en-US" dirty="0" smtClean="0"/>
              <a:t> </a:t>
            </a:r>
            <a:r>
              <a:rPr lang="en-US" dirty="0" err="1" smtClean="0"/>
              <a:t>kadin</a:t>
            </a:r>
            <a:r>
              <a:rPr lang="en-US" dirty="0" smtClean="0"/>
              <a:t> </a:t>
            </a:r>
            <a:r>
              <a:rPr lang="en-US" dirty="0" err="1" smtClean="0"/>
              <a:t>yoktur</a:t>
            </a:r>
            <a:r>
              <a:rPr lang="en-US" dirty="0" smtClean="0"/>
              <a:t>, </a:t>
            </a:r>
            <a:r>
              <a:rPr lang="en-US" dirty="0" err="1" smtClean="0"/>
              <a:t>kendine</a:t>
            </a:r>
            <a:r>
              <a:rPr lang="en-US" dirty="0" smtClean="0"/>
              <a:t> </a:t>
            </a:r>
            <a:r>
              <a:rPr lang="en-US" dirty="0" err="1" smtClean="0"/>
              <a:t>bakmayan</a:t>
            </a:r>
            <a:r>
              <a:rPr lang="en-US" dirty="0" smtClean="0"/>
              <a:t> </a:t>
            </a:r>
            <a:r>
              <a:rPr lang="en-US" dirty="0" err="1" smtClean="0"/>
              <a:t>kadin</a:t>
            </a:r>
            <a:r>
              <a:rPr lang="en-US" dirty="0" smtClean="0"/>
              <a:t> </a:t>
            </a:r>
            <a:r>
              <a:rPr lang="en-US" dirty="0" err="1" smtClean="0"/>
              <a:t>vardir</a:t>
            </a:r>
            <a:r>
              <a:rPr lang="en-US" dirty="0" smtClean="0"/>
              <a:t>.’</a:t>
            </a:r>
          </a:p>
          <a:p>
            <a:r>
              <a:rPr lang="en-US" dirty="0" smtClean="0"/>
              <a:t>The function is important</a:t>
            </a:r>
          </a:p>
          <a:p>
            <a:pPr>
              <a:buNone/>
            </a:pPr>
            <a:r>
              <a:rPr lang="en-US" dirty="0" smtClean="0"/>
              <a:t>‘</a:t>
            </a:r>
            <a:r>
              <a:rPr lang="en-US" dirty="0" err="1" smtClean="0"/>
              <a:t>islevi</a:t>
            </a:r>
            <a:r>
              <a:rPr lang="en-US" dirty="0" smtClean="0"/>
              <a:t> </a:t>
            </a:r>
            <a:r>
              <a:rPr lang="en-US" dirty="0" err="1" smtClean="0"/>
              <a:t>onemli</a:t>
            </a:r>
            <a:r>
              <a:rPr lang="en-US" dirty="0" smtClean="0"/>
              <a:t>’</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None/>
            </a:pPr>
            <a:endParaRPr lang="en-US" dirty="0" smtClean="0"/>
          </a:p>
          <a:p>
            <a:pPr>
              <a:buNone/>
            </a:pPr>
            <a:r>
              <a:rPr lang="en-US" dirty="0" smtClean="0"/>
              <a:t> </a:t>
            </a:r>
            <a:r>
              <a:rPr lang="en-US" dirty="0" smtClean="0"/>
              <a:t>    IF WE SAY ‘YES’ TO THAT QUESTION:</a:t>
            </a:r>
          </a:p>
          <a:p>
            <a:pPr>
              <a:buNone/>
            </a:pPr>
            <a:endParaRPr lang="en-US" dirty="0" smtClean="0"/>
          </a:p>
          <a:p>
            <a:pPr>
              <a:buNone/>
            </a:pPr>
            <a:r>
              <a:rPr lang="en-US" dirty="0" smtClean="0"/>
              <a:t>    ‘</a:t>
            </a:r>
            <a:r>
              <a:rPr lang="en-US" dirty="0" err="1" smtClean="0"/>
              <a:t>iyi</a:t>
            </a:r>
            <a:r>
              <a:rPr lang="en-US" dirty="0" smtClean="0"/>
              <a:t>’ </a:t>
            </a:r>
            <a:r>
              <a:rPr lang="en-US" dirty="0" err="1" smtClean="0"/>
              <a:t>denilen</a:t>
            </a:r>
            <a:r>
              <a:rPr lang="en-US" dirty="0" smtClean="0"/>
              <a:t> </a:t>
            </a:r>
            <a:r>
              <a:rPr lang="en-US" dirty="0" err="1" smtClean="0"/>
              <a:t>ceviri</a:t>
            </a:r>
            <a:r>
              <a:rPr lang="en-US" dirty="0" smtClean="0"/>
              <a:t> ‘</a:t>
            </a:r>
            <a:r>
              <a:rPr lang="en-US" dirty="0" err="1" smtClean="0"/>
              <a:t>tur’u</a:t>
            </a:r>
            <a:r>
              <a:rPr lang="en-US" dirty="0" smtClean="0"/>
              <a:t>  ‘</a:t>
            </a:r>
            <a:r>
              <a:rPr lang="en-US" dirty="0" err="1" smtClean="0"/>
              <a:t>yaklasim’I</a:t>
            </a:r>
            <a:r>
              <a:rPr lang="en-US" dirty="0" smtClean="0"/>
              <a:t> ‘</a:t>
            </a:r>
            <a:r>
              <a:rPr lang="en-US" dirty="0" err="1" smtClean="0"/>
              <a:t>tarzi</a:t>
            </a:r>
            <a:r>
              <a:rPr lang="en-US" dirty="0" smtClean="0"/>
              <a:t>’ </a:t>
            </a:r>
            <a:r>
              <a:rPr lang="en-US" dirty="0" err="1" smtClean="0"/>
              <a:t>ya</a:t>
            </a:r>
            <a:r>
              <a:rPr lang="en-US" dirty="0" smtClean="0"/>
              <a:t> </a:t>
            </a:r>
            <a:r>
              <a:rPr lang="en-US" dirty="0" err="1" smtClean="0"/>
              <a:t>da</a:t>
            </a:r>
            <a:r>
              <a:rPr lang="en-US" dirty="0" smtClean="0"/>
              <a:t> ne </a:t>
            </a:r>
            <a:r>
              <a:rPr lang="en-US" dirty="0" err="1" smtClean="0"/>
              <a:t>derseniz</a:t>
            </a:r>
            <a:r>
              <a:rPr lang="en-US" dirty="0" smtClean="0"/>
              <a:t> </a:t>
            </a:r>
            <a:r>
              <a:rPr lang="en-US" dirty="0" err="1" smtClean="0"/>
              <a:t>ornek</a:t>
            </a:r>
            <a:r>
              <a:rPr lang="en-US" dirty="0" smtClean="0"/>
              <a:t> </a:t>
            </a:r>
            <a:r>
              <a:rPr lang="en-US" dirty="0" err="1" smtClean="0"/>
              <a:t>olarak</a:t>
            </a:r>
            <a:r>
              <a:rPr lang="en-US" dirty="0" smtClean="0"/>
              <a:t> </a:t>
            </a:r>
            <a:r>
              <a:rPr lang="en-US" dirty="0" err="1" smtClean="0"/>
              <a:t>alinir</a:t>
            </a:r>
            <a:r>
              <a:rPr lang="en-US" dirty="0" smtClean="0"/>
              <a:t> </a:t>
            </a:r>
            <a:r>
              <a:rPr lang="en-US" dirty="0" err="1" smtClean="0"/>
              <a:t>ve</a:t>
            </a:r>
            <a:r>
              <a:rPr lang="en-US" dirty="0" smtClean="0"/>
              <a:t> </a:t>
            </a:r>
            <a:r>
              <a:rPr lang="en-US" dirty="0" err="1" smtClean="0"/>
              <a:t>cevirinin</a:t>
            </a:r>
            <a:r>
              <a:rPr lang="en-US" dirty="0" smtClean="0"/>
              <a:t> </a:t>
            </a:r>
            <a:r>
              <a:rPr lang="en-US" dirty="0" err="1" smtClean="0"/>
              <a:t>sinirlari</a:t>
            </a:r>
            <a:r>
              <a:rPr lang="en-US" dirty="0" smtClean="0"/>
              <a:t> </a:t>
            </a:r>
            <a:r>
              <a:rPr lang="en-US" dirty="0" err="1" smtClean="0"/>
              <a:t>daralir</a:t>
            </a:r>
            <a:r>
              <a:rPr lang="en-US" dirty="0" smtClean="0"/>
              <a:t> </a:t>
            </a:r>
            <a:r>
              <a:rPr lang="en-US" dirty="0" err="1" smtClean="0"/>
              <a:t>ve</a:t>
            </a:r>
            <a:r>
              <a:rPr lang="en-US" dirty="0" smtClean="0"/>
              <a:t> </a:t>
            </a:r>
            <a:r>
              <a:rPr lang="en-US" dirty="0" err="1" smtClean="0"/>
              <a:t>ortaya</a:t>
            </a:r>
            <a:r>
              <a:rPr lang="en-US" dirty="0" smtClean="0"/>
              <a:t> </a:t>
            </a:r>
            <a:r>
              <a:rPr lang="en-US" dirty="0" err="1" smtClean="0"/>
              <a:t>bazi</a:t>
            </a:r>
            <a:r>
              <a:rPr lang="en-US" dirty="0" smtClean="0"/>
              <a:t> </a:t>
            </a:r>
            <a:r>
              <a:rPr lang="en-US" dirty="0" smtClean="0"/>
              <a:t>‘</a:t>
            </a:r>
            <a:r>
              <a:rPr lang="en-US" dirty="0" err="1" smtClean="0"/>
              <a:t>modeller</a:t>
            </a:r>
            <a:r>
              <a:rPr lang="en-US" dirty="0" smtClean="0"/>
              <a:t>’ ‘</a:t>
            </a:r>
            <a:r>
              <a:rPr lang="en-US" dirty="0" err="1" smtClean="0"/>
              <a:t>otoriteler</a:t>
            </a:r>
            <a:r>
              <a:rPr lang="en-US" dirty="0" smtClean="0"/>
              <a:t>’ </a:t>
            </a:r>
            <a:r>
              <a:rPr lang="en-US" dirty="0" err="1" smtClean="0"/>
              <a:t>cikar</a:t>
            </a:r>
            <a:r>
              <a:rPr lang="en-US" dirty="0" smtClean="0"/>
              <a:t>. </a:t>
            </a:r>
            <a:r>
              <a:rPr lang="en-US" dirty="0" err="1" smtClean="0"/>
              <a:t>Onun</a:t>
            </a:r>
            <a:r>
              <a:rPr lang="en-US" dirty="0" smtClean="0"/>
              <a:t> </a:t>
            </a:r>
            <a:r>
              <a:rPr lang="en-US" dirty="0" err="1" smtClean="0"/>
              <a:t>disindaki</a:t>
            </a:r>
            <a:r>
              <a:rPr lang="en-US" dirty="0" smtClean="0"/>
              <a:t> her </a:t>
            </a:r>
            <a:r>
              <a:rPr lang="en-US" dirty="0" err="1" smtClean="0"/>
              <a:t>tur</a:t>
            </a:r>
            <a:r>
              <a:rPr lang="en-US" dirty="0" smtClean="0"/>
              <a:t> </a:t>
            </a:r>
            <a:r>
              <a:rPr lang="en-US" dirty="0" err="1" smtClean="0"/>
              <a:t>ceviri</a:t>
            </a:r>
            <a:r>
              <a:rPr lang="en-US" dirty="0" smtClean="0"/>
              <a:t> ‘</a:t>
            </a:r>
            <a:r>
              <a:rPr lang="en-US" dirty="0" err="1" smtClean="0"/>
              <a:t>uygulamasi</a:t>
            </a:r>
            <a:r>
              <a:rPr lang="en-US" dirty="0" smtClean="0"/>
              <a:t>’ </a:t>
            </a:r>
            <a:r>
              <a:rPr lang="en-US" dirty="0" err="1" smtClean="0"/>
              <a:t>mayinli</a:t>
            </a:r>
            <a:r>
              <a:rPr lang="en-US" dirty="0" smtClean="0"/>
              <a:t> </a:t>
            </a:r>
            <a:r>
              <a:rPr lang="en-US" dirty="0" err="1" smtClean="0"/>
              <a:t>bir</a:t>
            </a:r>
            <a:r>
              <a:rPr lang="en-US" dirty="0" smtClean="0"/>
              <a:t> </a:t>
            </a:r>
            <a:r>
              <a:rPr lang="en-US" dirty="0" err="1" smtClean="0"/>
              <a:t>bolge</a:t>
            </a:r>
            <a:r>
              <a:rPr lang="en-US" dirty="0" smtClean="0"/>
              <a:t> </a:t>
            </a:r>
            <a:r>
              <a:rPr lang="en-US" dirty="0" err="1" smtClean="0"/>
              <a:t>olur</a:t>
            </a:r>
            <a:r>
              <a:rPr lang="en-US" dirty="0" smtClean="0"/>
              <a:t>. </a:t>
            </a:r>
          </a:p>
          <a:p>
            <a:pPr>
              <a:buNone/>
            </a:pPr>
            <a:endParaRPr lang="en-US" dirty="0"/>
          </a:p>
        </p:txBody>
      </p:sp>
      <p:pic>
        <p:nvPicPr>
          <p:cNvPr id="21506" name="Picture 2" descr="http://t1.gstatic.com/images?q=tbn:ANd9GcRjXaQobXfEL6Y3XOk363vBQWFzkEW1ZSvWKudNHpd5IxCzdtzC"/>
          <p:cNvPicPr>
            <a:picLocks noChangeAspect="1" noChangeArrowheads="1"/>
          </p:cNvPicPr>
          <p:nvPr/>
        </p:nvPicPr>
        <p:blipFill>
          <a:blip r:embed="rId2" cstate="print"/>
          <a:srcRect/>
          <a:stretch>
            <a:fillRect/>
          </a:stretch>
        </p:blipFill>
        <p:spPr bwMode="auto">
          <a:xfrm>
            <a:off x="6324601" y="4735285"/>
            <a:ext cx="2819400" cy="212271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STRANGE TRANSLATION FOR A STUDENT FROM PREP SCHOOL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BIT TOO HOT</a:t>
            </a:r>
          </a:p>
          <a:p>
            <a:pPr>
              <a:buNone/>
            </a:pPr>
            <a:r>
              <a:rPr lang="en-US" dirty="0" smtClean="0"/>
              <a:t>TOO </a:t>
            </a:r>
            <a:r>
              <a:rPr lang="en-US" dirty="0" smtClean="0">
                <a:sym typeface="Wingdings" pitchFamily="2" charset="2"/>
              </a:rPr>
              <a:t> EXTREMENESS (</a:t>
            </a:r>
            <a:r>
              <a:rPr lang="en-US" dirty="0" err="1" smtClean="0">
                <a:sym typeface="Wingdings" pitchFamily="2" charset="2"/>
              </a:rPr>
              <a:t>Asiri</a:t>
            </a:r>
            <a:r>
              <a:rPr lang="en-US" dirty="0" smtClean="0">
                <a:sym typeface="Wingdings" pitchFamily="2" charset="2"/>
              </a:rPr>
              <a:t>)</a:t>
            </a:r>
          </a:p>
          <a:p>
            <a:r>
              <a:rPr lang="en-US" dirty="0" smtClean="0">
                <a:sym typeface="Wingdings" pitchFamily="2" charset="2"/>
              </a:rPr>
              <a:t>A BIT</a:t>
            </a:r>
          </a:p>
          <a:p>
            <a:pPr>
              <a:buNone/>
            </a:pPr>
            <a:r>
              <a:rPr lang="en-US" dirty="0" smtClean="0">
                <a:sym typeface="Wingdings" pitchFamily="2" charset="2"/>
              </a:rPr>
              <a:t>A BIT  BIRAZ FAZLA SICAK</a:t>
            </a:r>
            <a:endParaRPr lang="en-US" dirty="0" smtClean="0">
              <a:sym typeface="Wingdings" pitchFamily="2" charset="2"/>
            </a:endParaRPr>
          </a:p>
          <a:p>
            <a:pPr>
              <a:buNone/>
            </a:pPr>
            <a:r>
              <a:rPr lang="en-US" dirty="0" smtClean="0">
                <a:sym typeface="Wingdings" pitchFamily="2" charset="2"/>
              </a:rPr>
              <a:t>ANLATIM BOZUKLUGU  (</a:t>
            </a:r>
            <a:r>
              <a:rPr lang="en-US" dirty="0" err="1" smtClean="0">
                <a:sym typeface="Wingdings" pitchFamily="2" charset="2"/>
              </a:rPr>
              <a:t>beucause</a:t>
            </a:r>
            <a:r>
              <a:rPr lang="en-US" dirty="0" smtClean="0">
                <a:sym typeface="Wingdings" pitchFamily="2" charset="2"/>
              </a:rPr>
              <a:t> of authorities)</a:t>
            </a:r>
          </a:p>
          <a:p>
            <a:pPr>
              <a:buNone/>
            </a:pPr>
            <a:r>
              <a:rPr lang="en-US" dirty="0" smtClean="0">
                <a:sym typeface="Wingdings" pitchFamily="2" charset="2"/>
              </a:rPr>
              <a:t>Bu </a:t>
            </a:r>
            <a:r>
              <a:rPr lang="en-US" dirty="0" err="1" smtClean="0">
                <a:sym typeface="Wingdings" pitchFamily="2" charset="2"/>
              </a:rPr>
              <a:t>yaklasim</a:t>
            </a:r>
            <a:r>
              <a:rPr lang="en-US" dirty="0" smtClean="0">
                <a:sym typeface="Wingdings" pitchFamily="2" charset="2"/>
              </a:rPr>
              <a:t> </a:t>
            </a:r>
            <a:r>
              <a:rPr lang="en-US" dirty="0" err="1" smtClean="0">
                <a:sym typeface="Wingdings" pitchFamily="2" charset="2"/>
              </a:rPr>
              <a:t>dili</a:t>
            </a:r>
            <a:r>
              <a:rPr lang="en-US" dirty="0" smtClean="0">
                <a:sym typeface="Wingdings" pitchFamily="2" charset="2"/>
              </a:rPr>
              <a:t> </a:t>
            </a:r>
            <a:r>
              <a:rPr lang="en-US" dirty="0" err="1" smtClean="0">
                <a:sym typeface="Wingdings" pitchFamily="2" charset="2"/>
              </a:rPr>
              <a:t>butun</a:t>
            </a:r>
            <a:r>
              <a:rPr lang="en-US" dirty="0" smtClean="0">
                <a:sym typeface="Wingdings" pitchFamily="2" charset="2"/>
              </a:rPr>
              <a:t> </a:t>
            </a:r>
            <a:r>
              <a:rPr lang="en-US" dirty="0" err="1" smtClean="0">
                <a:sym typeface="Wingdings" pitchFamily="2" charset="2"/>
              </a:rPr>
              <a:t>tarihsel</a:t>
            </a:r>
            <a:r>
              <a:rPr lang="en-US" dirty="0" smtClean="0">
                <a:sym typeface="Wingdings" pitchFamily="2" charset="2"/>
              </a:rPr>
              <a:t>, </a:t>
            </a:r>
            <a:r>
              <a:rPr lang="en-US" dirty="0" err="1" smtClean="0">
                <a:sym typeface="Wingdings" pitchFamily="2" charset="2"/>
              </a:rPr>
              <a:t>kulturel</a:t>
            </a:r>
            <a:r>
              <a:rPr lang="en-US" dirty="0" smtClean="0">
                <a:sym typeface="Wingdings" pitchFamily="2" charset="2"/>
              </a:rPr>
              <a:t>, </a:t>
            </a:r>
            <a:r>
              <a:rPr lang="en-US" dirty="0" err="1" smtClean="0">
                <a:sym typeface="Wingdings" pitchFamily="2" charset="2"/>
              </a:rPr>
              <a:t>insani</a:t>
            </a:r>
            <a:r>
              <a:rPr lang="en-US" dirty="0" smtClean="0">
                <a:sym typeface="Wingdings" pitchFamily="2" charset="2"/>
              </a:rPr>
              <a:t> </a:t>
            </a:r>
            <a:r>
              <a:rPr lang="en-US" dirty="0" err="1" smtClean="0">
                <a:sym typeface="Wingdings" pitchFamily="2" charset="2"/>
              </a:rPr>
              <a:t>ve</a:t>
            </a:r>
            <a:r>
              <a:rPr lang="en-US" dirty="0" smtClean="0">
                <a:sym typeface="Wingdings" pitchFamily="2" charset="2"/>
              </a:rPr>
              <a:t> </a:t>
            </a:r>
            <a:r>
              <a:rPr lang="en-US" dirty="0" err="1" smtClean="0">
                <a:sym typeface="Wingdings" pitchFamily="2" charset="2"/>
              </a:rPr>
              <a:t>daha</a:t>
            </a:r>
            <a:r>
              <a:rPr lang="en-US" dirty="0" smtClean="0">
                <a:sym typeface="Wingdings" pitchFamily="2" charset="2"/>
              </a:rPr>
              <a:t> </a:t>
            </a:r>
            <a:r>
              <a:rPr lang="en-US" dirty="0" err="1" smtClean="0">
                <a:sym typeface="Wingdings" pitchFamily="2" charset="2"/>
              </a:rPr>
              <a:t>kimbilir</a:t>
            </a:r>
            <a:r>
              <a:rPr lang="en-US" dirty="0" smtClean="0">
                <a:sym typeface="Wingdings" pitchFamily="2" charset="2"/>
              </a:rPr>
              <a:t> </a:t>
            </a:r>
            <a:r>
              <a:rPr lang="en-US" dirty="0" err="1" smtClean="0">
                <a:sym typeface="Wingdings" pitchFamily="2" charset="2"/>
              </a:rPr>
              <a:t>hangi</a:t>
            </a:r>
            <a:r>
              <a:rPr lang="en-US" dirty="0" smtClean="0">
                <a:sym typeface="Wingdings" pitchFamily="2" charset="2"/>
              </a:rPr>
              <a:t> </a:t>
            </a:r>
            <a:r>
              <a:rPr lang="en-US" dirty="0" err="1" smtClean="0">
                <a:sym typeface="Wingdings" pitchFamily="2" charset="2"/>
              </a:rPr>
              <a:t>boyutlardan</a:t>
            </a:r>
            <a:r>
              <a:rPr lang="en-US" dirty="0" smtClean="0">
                <a:sym typeface="Wingdings" pitchFamily="2" charset="2"/>
              </a:rPr>
              <a:t> </a:t>
            </a:r>
            <a:r>
              <a:rPr lang="en-US" dirty="0" err="1" smtClean="0">
                <a:sym typeface="Wingdings" pitchFamily="2" charset="2"/>
              </a:rPr>
              <a:t>siyirip</a:t>
            </a:r>
            <a:r>
              <a:rPr lang="en-US" dirty="0" smtClean="0">
                <a:sym typeface="Wingdings" pitchFamily="2" charset="2"/>
              </a:rPr>
              <a:t> </a:t>
            </a:r>
            <a:r>
              <a:rPr lang="en-US" dirty="0" err="1" smtClean="0">
                <a:sym typeface="Wingdings" pitchFamily="2" charset="2"/>
              </a:rPr>
              <a:t>soyut</a:t>
            </a:r>
            <a:r>
              <a:rPr lang="en-US" dirty="0" smtClean="0">
                <a:sym typeface="Wingdings" pitchFamily="2" charset="2"/>
              </a:rPr>
              <a:t> </a:t>
            </a:r>
            <a:r>
              <a:rPr lang="en-US" dirty="0" err="1" smtClean="0">
                <a:sym typeface="Wingdings" pitchFamily="2" charset="2"/>
              </a:rPr>
              <a:t>bir</a:t>
            </a:r>
            <a:r>
              <a:rPr lang="en-US" dirty="0" smtClean="0">
                <a:sym typeface="Wingdings" pitchFamily="2" charset="2"/>
              </a:rPr>
              <a:t> </a:t>
            </a:r>
            <a:r>
              <a:rPr lang="en-US" dirty="0" err="1" smtClean="0">
                <a:sym typeface="Wingdings" pitchFamily="2" charset="2"/>
              </a:rPr>
              <a:t>sisteme</a:t>
            </a:r>
            <a:r>
              <a:rPr lang="en-US" dirty="0" smtClean="0">
                <a:sym typeface="Wingdings" pitchFamily="2" charset="2"/>
              </a:rPr>
              <a:t> </a:t>
            </a:r>
            <a:r>
              <a:rPr lang="en-US" dirty="0" err="1" smtClean="0">
                <a:sym typeface="Wingdings" pitchFamily="2" charset="2"/>
              </a:rPr>
              <a:t>indirgiyor</a:t>
            </a:r>
            <a:r>
              <a:rPr lang="en-US" dirty="0" smtClean="0">
                <a:sym typeface="Wingdings" pitchFamily="2" charset="2"/>
              </a:rPr>
              <a:t>. </a:t>
            </a:r>
            <a:r>
              <a:rPr lang="en-US" dirty="0" err="1" smtClean="0">
                <a:sym typeface="Wingdings" pitchFamily="2" charset="2"/>
              </a:rPr>
              <a:t>Dilin</a:t>
            </a:r>
            <a:r>
              <a:rPr lang="en-US" dirty="0" smtClean="0">
                <a:sym typeface="Wingdings" pitchFamily="2" charset="2"/>
              </a:rPr>
              <a:t> </a:t>
            </a:r>
            <a:r>
              <a:rPr lang="en-US" dirty="0" err="1" smtClean="0">
                <a:sym typeface="Wingdings" pitchFamily="2" charset="2"/>
              </a:rPr>
              <a:t>icindenki</a:t>
            </a:r>
            <a:r>
              <a:rPr lang="en-US" dirty="0" smtClean="0">
                <a:sym typeface="Wingdings" pitchFamily="2" charset="2"/>
              </a:rPr>
              <a:t> </a:t>
            </a:r>
            <a:r>
              <a:rPr lang="en-US" dirty="0" err="1" smtClean="0">
                <a:sym typeface="Wingdings" pitchFamily="2" charset="2"/>
              </a:rPr>
              <a:t>matematikselunsurun</a:t>
            </a:r>
            <a:r>
              <a:rPr lang="en-US" dirty="0" smtClean="0">
                <a:sym typeface="Wingdings" pitchFamily="2" charset="2"/>
              </a:rPr>
              <a:t> </a:t>
            </a:r>
            <a:r>
              <a:rPr lang="en-US" dirty="0" err="1" smtClean="0">
                <a:sym typeface="Wingdings" pitchFamily="2" charset="2"/>
              </a:rPr>
              <a:t>kanserli</a:t>
            </a:r>
            <a:r>
              <a:rPr lang="en-US" dirty="0" smtClean="0">
                <a:sym typeface="Wingdings" pitchFamily="2" charset="2"/>
              </a:rPr>
              <a:t> </a:t>
            </a:r>
            <a:r>
              <a:rPr lang="en-US" dirty="0" err="1" smtClean="0">
                <a:sym typeface="Wingdings" pitchFamily="2" charset="2"/>
              </a:rPr>
              <a:t>hucre</a:t>
            </a:r>
            <a:r>
              <a:rPr lang="en-US" dirty="0" smtClean="0">
                <a:sym typeface="Wingdings" pitchFamily="2" charset="2"/>
              </a:rPr>
              <a:t> </a:t>
            </a:r>
            <a:r>
              <a:rPr lang="en-US" dirty="0" err="1" smtClean="0">
                <a:sym typeface="Wingdings" pitchFamily="2" charset="2"/>
              </a:rPr>
              <a:t>gibi</a:t>
            </a:r>
            <a:r>
              <a:rPr lang="en-US" dirty="0" smtClean="0">
                <a:sym typeface="Wingdings" pitchFamily="2" charset="2"/>
              </a:rPr>
              <a:t> </a:t>
            </a:r>
            <a:r>
              <a:rPr lang="en-US" dirty="0" err="1" smtClean="0">
                <a:sym typeface="Wingdings" pitchFamily="2" charset="2"/>
              </a:rPr>
              <a:t>yayilip</a:t>
            </a:r>
            <a:r>
              <a:rPr lang="en-US" dirty="0" smtClean="0">
                <a:sym typeface="Wingdings" pitchFamily="2" charset="2"/>
              </a:rPr>
              <a:t> </a:t>
            </a:r>
            <a:r>
              <a:rPr lang="en-US" dirty="0" err="1" smtClean="0">
                <a:sym typeface="Wingdings" pitchFamily="2" charset="2"/>
              </a:rPr>
              <a:t>dili</a:t>
            </a:r>
            <a:r>
              <a:rPr lang="en-US" dirty="0" smtClean="0">
                <a:sym typeface="Wingdings" pitchFamily="2" charset="2"/>
              </a:rPr>
              <a:t> </a:t>
            </a:r>
            <a:r>
              <a:rPr lang="en-US" dirty="0" err="1" smtClean="0">
                <a:sym typeface="Wingdings" pitchFamily="2" charset="2"/>
              </a:rPr>
              <a:t>ele</a:t>
            </a:r>
            <a:r>
              <a:rPr lang="en-US" dirty="0" smtClean="0">
                <a:sym typeface="Wingdings" pitchFamily="2" charset="2"/>
              </a:rPr>
              <a:t> </a:t>
            </a:r>
            <a:r>
              <a:rPr lang="en-US" dirty="0" err="1" smtClean="0">
                <a:sym typeface="Wingdings" pitchFamily="2" charset="2"/>
              </a:rPr>
              <a:t>gecirmesi</a:t>
            </a:r>
            <a:r>
              <a:rPr lang="en-US" dirty="0" smtClean="0">
                <a:sym typeface="Wingdings" pitchFamily="2" charset="2"/>
              </a:rPr>
              <a:t>  </a:t>
            </a:r>
            <a:r>
              <a:rPr lang="en-US" dirty="0" err="1" smtClean="0">
                <a:sym typeface="Wingdings" pitchFamily="2" charset="2"/>
              </a:rPr>
              <a:t>saglaniyor</a:t>
            </a:r>
            <a:endParaRPr lang="en-US" dirty="0" smtClean="0">
              <a:sym typeface="Wingdings" pitchFamily="2" charset="2"/>
            </a:endParaRPr>
          </a:p>
          <a:p>
            <a:pPr>
              <a:buNone/>
            </a:pPr>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buNone/>
            </a:pPr>
            <a:r>
              <a:rPr lang="en-US" dirty="0" smtClean="0"/>
              <a:t> IF WE SAY ‘NO’ TO THAT QUESTION:</a:t>
            </a:r>
          </a:p>
          <a:p>
            <a:pPr>
              <a:buNone/>
            </a:pPr>
            <a:r>
              <a:rPr lang="en-US" dirty="0" smtClean="0"/>
              <a:t>Then, everything is </a:t>
            </a:r>
          </a:p>
          <a:p>
            <a:pPr>
              <a:buNone/>
            </a:pPr>
            <a:r>
              <a:rPr lang="en-US" dirty="0" smtClean="0"/>
              <a:t>Everybody says ‘I did it and it is done’</a:t>
            </a:r>
          </a:p>
          <a:p>
            <a:pPr>
              <a:buNone/>
            </a:pPr>
            <a:r>
              <a:rPr lang="en-US" dirty="0" smtClean="0"/>
              <a:t>(BEN YAPTIM OLDU)</a:t>
            </a:r>
          </a:p>
          <a:p>
            <a:pPr>
              <a:buNone/>
            </a:pPr>
            <a:r>
              <a:rPr lang="en-US" dirty="0" smtClean="0"/>
              <a:t>So,</a:t>
            </a:r>
          </a:p>
          <a:p>
            <a:pPr>
              <a:buNone/>
            </a:pPr>
            <a:r>
              <a:rPr lang="en-US" dirty="0" smtClean="0"/>
              <a:t>THERE SHOULD BE ‘TRANSLATION CIRITICISM’ </a:t>
            </a:r>
          </a:p>
          <a:p>
            <a:pPr>
              <a:buNone/>
            </a:pPr>
            <a:r>
              <a:rPr lang="en-US" dirty="0" smtClean="0"/>
              <a:t> </a:t>
            </a:r>
          </a:p>
          <a:p>
            <a:pPr>
              <a:buNone/>
            </a:pPr>
            <a:endParaRPr lang="en-US" dirty="0"/>
          </a:p>
        </p:txBody>
      </p:sp>
      <p:pic>
        <p:nvPicPr>
          <p:cNvPr id="20482" name="Picture 2" descr="http://t0.gstatic.com/images?q=tbn:ANd9GcSzzaAR492qysYTvTkmC3nY1QFQR8cQjdZWDJCVxnT0v2ttIlNN"/>
          <p:cNvPicPr>
            <a:picLocks noChangeAspect="1" noChangeArrowheads="1"/>
          </p:cNvPicPr>
          <p:nvPr/>
        </p:nvPicPr>
        <p:blipFill>
          <a:blip r:embed="rId2" cstate="print"/>
          <a:srcRect/>
          <a:stretch>
            <a:fillRect/>
          </a:stretch>
        </p:blipFill>
        <p:spPr bwMode="auto">
          <a:xfrm>
            <a:off x="1676400" y="4343400"/>
            <a:ext cx="5410200" cy="2514600"/>
          </a:xfrm>
          <a:prstGeom prst="rect">
            <a:avLst/>
          </a:prstGeom>
          <a:noFill/>
        </p:spPr>
      </p:pic>
      <p:pic>
        <p:nvPicPr>
          <p:cNvPr id="20484" name="Picture 4" descr="http://t2.gstatic.com/images?q=tbn:ANd9GcR9DGXcWXQZTqfz8XenrTxGvbU5B974ZXxb37J17IK0SApmlh65V7KTmsQ"/>
          <p:cNvPicPr>
            <a:picLocks noChangeAspect="1" noChangeArrowheads="1"/>
          </p:cNvPicPr>
          <p:nvPr/>
        </p:nvPicPr>
        <p:blipFill>
          <a:blip r:embed="rId3" cstate="print"/>
          <a:srcRect/>
          <a:stretch>
            <a:fillRect/>
          </a:stretch>
        </p:blipFill>
        <p:spPr bwMode="auto">
          <a:xfrm>
            <a:off x="6781800" y="685800"/>
            <a:ext cx="1981200" cy="1190625"/>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YamatoPainting">
  <a:themeElements>
    <a:clrScheme name="Yamato Painting">
      <a:dk1>
        <a:sysClr val="windowText" lastClr="000000"/>
      </a:dk1>
      <a:lt1>
        <a:sysClr val="window" lastClr="FFFFFF"/>
      </a:lt1>
      <a:dk2>
        <a:srgbClr val="3F2D32"/>
      </a:dk2>
      <a:lt2>
        <a:srgbClr val="FEDD00"/>
      </a:lt2>
      <a:accent1>
        <a:srgbClr val="C24400"/>
      </a:accent1>
      <a:accent2>
        <a:srgbClr val="3F7228"/>
      </a:accent2>
      <a:accent3>
        <a:srgbClr val="516086"/>
      </a:accent3>
      <a:accent4>
        <a:srgbClr val="956A86"/>
      </a:accent4>
      <a:accent5>
        <a:srgbClr val="E87981"/>
      </a:accent5>
      <a:accent6>
        <a:srgbClr val="8D8628"/>
      </a:accent6>
      <a:hlink>
        <a:srgbClr val="0000FF"/>
      </a:hlink>
      <a:folHlink>
        <a:srgbClr val="800080"/>
      </a:folHlink>
    </a:clrScheme>
    <a:fontScheme name="Yamato Painting">
      <a:majorFont>
        <a:latin typeface="Calibri"/>
        <a:ea typeface=""/>
        <a:cs typeface=""/>
        <a:font script="Jpan" typeface="ＭＳ Ｐゴシック"/>
        <a:font script="Hang" typeface="맑은 고딕"/>
        <a:font script="Hans" typeface="黑体"/>
        <a:font script="Hant" typeface="微軟正黑體"/>
        <a:font script="Arab" typeface="Tahoma"/>
        <a:font script="Hebr" typeface="Tahoma"/>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ＭＳ Ｐゴシック"/>
        <a:font script="Hang" typeface="맑은 고딕"/>
        <a:font script="Hans" typeface="宋体"/>
        <a:font script="Hant" typeface="微軟正黑體"/>
        <a:font script="Arab" typeface="Tahoma"/>
        <a:font script="Hebr" typeface="Tahoma"/>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Yamato Painting">
      <a:fillStyleLst>
        <a:solidFill>
          <a:schemeClr val="phClr">
            <a:tint val="100000"/>
          </a:schemeClr>
        </a:solidFill>
        <a:gradFill>
          <a:gsLst>
            <a:gs pos="0">
              <a:schemeClr val="phClr">
                <a:tint val="100000"/>
              </a:schemeClr>
            </a:gs>
            <a:gs pos="100000">
              <a:schemeClr val="phClr">
                <a:tint val="100000"/>
                <a:shade val="20000"/>
              </a:schemeClr>
            </a:gs>
          </a:gsLst>
          <a:lin ang="5400000" scaled="1"/>
        </a:gradFill>
        <a:blipFill>
          <a:blip xmlns:r="http://schemas.openxmlformats.org/officeDocument/2006/relationships" r:embed="rId1">
            <a:duotone>
              <a:srgbClr val="000000"/>
              <a:schemeClr val="phClr">
                <a:tint val="100000"/>
              </a:schemeClr>
            </a:duotone>
          </a:blip>
          <a:tile tx="0" ty="0" sx="35000" sy="35000" flip="none" algn="tl"/>
        </a:blipFill>
      </a:fillStyleLst>
      <a:lnStyleLst>
        <a:ln w="9525" cap="flat" cmpd="sng" algn="ctr">
          <a:solidFill>
            <a:schemeClr val="phClr">
              <a:alpha val="60000"/>
            </a:schemeClr>
          </a:solidFill>
          <a:prstDash val="solid"/>
        </a:ln>
        <a:ln w="19525" cap="flat" cmpd="sng" algn="ctr">
          <a:solidFill>
            <a:schemeClr val="phClr">
              <a:alpha val="90000"/>
            </a:schemeClr>
          </a:solidFill>
          <a:prstDash val="solid"/>
        </a:ln>
        <a:ln w="38100" cap="flat" cmpd="sng" algn="ctr">
          <a:solidFill>
            <a:schemeClr val="phClr">
              <a:alpha val="100000"/>
            </a:schemeClr>
          </a:solidFill>
          <a:prstDash val="solid"/>
        </a:ln>
      </a:lnStyleLst>
      <a:effectStyleLst>
        <a:effectStyle>
          <a:effectLst>
            <a:outerShdw blurRad="50800" algn="tl" rotWithShape="0">
              <a:srgbClr val="000000">
                <a:alpha val="64000"/>
              </a:srgbClr>
            </a:outerShdw>
          </a:effectLst>
        </a:effectStyle>
        <a:effectStyle>
          <a:effectLst>
            <a:outerShdw blurRad="50800" algn="tl" rotWithShape="0">
              <a:srgbClr val="000000">
                <a:alpha val="64000"/>
              </a:srgbClr>
            </a:outerShdw>
          </a:effectLst>
          <a:scene3d>
            <a:camera prst="orthographicFront"/>
            <a:lightRig rig="soft" dir="tl">
              <a:rot lat="0" lon="0" rev="0"/>
            </a:lightRig>
          </a:scene3d>
          <a:sp3d>
            <a:bevelT prst="angle"/>
            <a:bevelB w="304800" h="44450"/>
            <a:contourClr>
              <a:schemeClr val="phClr">
                <a:shade val="60000"/>
                <a:satMod val="110000"/>
              </a:schemeClr>
            </a:contourClr>
          </a:sp3d>
        </a:effectStyle>
        <a:effectStyle>
          <a:effectLst>
            <a:glow rad="51600">
              <a:schemeClr val="phClr">
                <a:alpha val="60000"/>
              </a:schemeClr>
            </a:glow>
          </a:effectLst>
          <a:scene3d>
            <a:camera prst="orthographicFront"/>
            <a:lightRig rig="threePt" dir="t"/>
          </a:scene3d>
          <a:sp3d>
            <a:bevelT w="165100" prst="coolSlant"/>
            <a:contourClr>
              <a:schemeClr val="phClr">
                <a:shade val="60000"/>
                <a:satMod val="110000"/>
              </a:schemeClr>
            </a:contourClr>
          </a:sp3d>
        </a:effectStyle>
      </a:effectStyleLst>
      <a:bgFillStyleLst>
        <a:solidFill>
          <a:schemeClr val="phClr">
            <a:shade val="90000"/>
          </a:schemeClr>
        </a:solidFill>
        <a:blipFill>
          <a:blip xmlns:r="http://schemas.openxmlformats.org/officeDocument/2006/relationships" r:embed="rId2">
            <a:duotone>
              <a:schemeClr val="phClr">
                <a:tint val="100000"/>
                <a:shade val="5000"/>
              </a:schemeClr>
              <a:schemeClr val="phClr">
                <a:shade val="100000"/>
              </a:schemeClr>
            </a:duotone>
          </a:blip>
          <a:tile tx="0" ty="0" sx="120000" sy="120000" flip="xy" algn="t"/>
        </a:blipFill>
        <a:blipFill rotWithShape="0">
          <a:blip xmlns:r="http://schemas.openxmlformats.org/officeDocument/2006/relationships" r:embed="rId3">
            <a:duotone>
              <a:schemeClr val="phClr">
                <a:tint val="100000"/>
                <a:shade val="5000"/>
              </a:schemeClr>
              <a:schemeClr val="phClr">
                <a:shade val="100000"/>
              </a:schemeClr>
            </a:duotone>
          </a:blip>
          <a:srcRect/>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YamatoPainting</Template>
  <TotalTime>145</TotalTime>
  <Words>517</Words>
  <Application>Microsoft Office PowerPoint</Application>
  <PresentationFormat>On-screen Show (4:3)</PresentationFormat>
  <Paragraphs>51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YamatoPainting</vt:lpstr>
      <vt:lpstr> SELMA GENC  TEFL 496  IYI KOTU BAKIMSIZ  </vt:lpstr>
      <vt:lpstr>IYI KOTU BAKIMSIZ by NEDIM CATLI</vt:lpstr>
      <vt:lpstr>Catli says that…</vt:lpstr>
      <vt:lpstr>Let’s think about …</vt:lpstr>
      <vt:lpstr>Slide 5</vt:lpstr>
      <vt:lpstr>Possible slogan for this question is:</vt:lpstr>
      <vt:lpstr>Slide 7</vt:lpstr>
      <vt:lpstr>STRANGE TRANSLATION FOR A STUDENT FROM PREP SCHOOL</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SELMA GENC  TEFL 496  IYI KOTU BAKIMSIZ  </dc:title>
  <dc:creator>SeLmA</dc:creator>
  <cp:lastModifiedBy>SeLmA</cp:lastModifiedBy>
  <cp:revision>1</cp:revision>
  <dcterms:created xsi:type="dcterms:W3CDTF">2012-05-14T20:13:52Z</dcterms:created>
  <dcterms:modified xsi:type="dcterms:W3CDTF">2012-05-14T22:39:27Z</dcterms:modified>
</cp:coreProperties>
</file>